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 id="2147483734" r:id="rId2"/>
    <p:sldMasterId id="2147483737" r:id="rId3"/>
    <p:sldMasterId id="2147483797" r:id="rId4"/>
  </p:sldMasterIdLst>
  <p:notesMasterIdLst>
    <p:notesMasterId r:id="rId1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x="14630400" cy="8229600"/>
  <p:notesSz cx="8229600" cy="14630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226"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486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0" name="Google Shape;10;p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1" name="Google Shape;11;p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 name="Google Shape;12;p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3" name="Google Shape;13;p2"/>
          <p:cNvSpPr txBox="1">
            <a:spLocks noGrp="1"/>
          </p:cNvSpPr>
          <p:nvPr>
            <p:ph type="ctrTitle"/>
          </p:nvPr>
        </p:nvSpPr>
        <p:spPr>
          <a:xfrm>
            <a:off x="2601360" y="2108045"/>
            <a:ext cx="9427680" cy="377328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200">
                <a:latin typeface="Audiowide"/>
                <a:ea typeface="Audiowide"/>
                <a:cs typeface="Audiowide"/>
                <a:sym typeface="Audiowide"/>
              </a:defRPr>
            </a:lvl1pPr>
            <a:lvl2pPr lvl="1" algn="ctr">
              <a:spcBef>
                <a:spcPts val="0"/>
              </a:spcBef>
              <a:spcAft>
                <a:spcPts val="0"/>
              </a:spcAft>
              <a:buSzPts val="5200"/>
              <a:buNone/>
              <a:defRPr sz="8320"/>
            </a:lvl2pPr>
            <a:lvl3pPr lvl="2" algn="ctr">
              <a:spcBef>
                <a:spcPts val="0"/>
              </a:spcBef>
              <a:spcAft>
                <a:spcPts val="0"/>
              </a:spcAft>
              <a:buSzPts val="5200"/>
              <a:buNone/>
              <a:defRPr sz="8320"/>
            </a:lvl3pPr>
            <a:lvl4pPr lvl="3" algn="ctr">
              <a:spcBef>
                <a:spcPts val="0"/>
              </a:spcBef>
              <a:spcAft>
                <a:spcPts val="0"/>
              </a:spcAft>
              <a:buSzPts val="5200"/>
              <a:buNone/>
              <a:defRPr sz="8320"/>
            </a:lvl4pPr>
            <a:lvl5pPr lvl="4" algn="ctr">
              <a:spcBef>
                <a:spcPts val="0"/>
              </a:spcBef>
              <a:spcAft>
                <a:spcPts val="0"/>
              </a:spcAft>
              <a:buSzPts val="5200"/>
              <a:buNone/>
              <a:defRPr sz="8320"/>
            </a:lvl5pPr>
            <a:lvl6pPr lvl="5" algn="ctr">
              <a:spcBef>
                <a:spcPts val="0"/>
              </a:spcBef>
              <a:spcAft>
                <a:spcPts val="0"/>
              </a:spcAft>
              <a:buSzPts val="5200"/>
              <a:buNone/>
              <a:defRPr sz="8320"/>
            </a:lvl6pPr>
            <a:lvl7pPr lvl="6" algn="ctr">
              <a:spcBef>
                <a:spcPts val="0"/>
              </a:spcBef>
              <a:spcAft>
                <a:spcPts val="0"/>
              </a:spcAft>
              <a:buSzPts val="5200"/>
              <a:buNone/>
              <a:defRPr sz="8320"/>
            </a:lvl7pPr>
            <a:lvl8pPr lvl="7" algn="ctr">
              <a:spcBef>
                <a:spcPts val="0"/>
              </a:spcBef>
              <a:spcAft>
                <a:spcPts val="0"/>
              </a:spcAft>
              <a:buSzPts val="5200"/>
              <a:buNone/>
              <a:defRPr sz="8320"/>
            </a:lvl8pPr>
            <a:lvl9pPr lvl="8" algn="ctr">
              <a:spcBef>
                <a:spcPts val="0"/>
              </a:spcBef>
              <a:spcAft>
                <a:spcPts val="0"/>
              </a:spcAft>
              <a:buSzPts val="5200"/>
              <a:buNone/>
              <a:defRPr sz="8320"/>
            </a:lvl9pPr>
          </a:lstStyle>
          <a:p>
            <a:r>
              <a:rPr lang="en-US"/>
              <a:t>Click to edit Master title style</a:t>
            </a:r>
            <a:endParaRPr/>
          </a:p>
        </p:txBody>
      </p:sp>
      <p:sp>
        <p:nvSpPr>
          <p:cNvPr id="14" name="Google Shape;14;p2"/>
          <p:cNvSpPr txBox="1">
            <a:spLocks noGrp="1"/>
          </p:cNvSpPr>
          <p:nvPr>
            <p:ph type="subTitle" idx="1"/>
          </p:nvPr>
        </p:nvSpPr>
        <p:spPr>
          <a:xfrm>
            <a:off x="2601360" y="6045600"/>
            <a:ext cx="9427680" cy="75792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560">
                <a:solidFill>
                  <a:schemeClr val="lt1"/>
                </a:solidFill>
              </a:defRPr>
            </a:lvl1pPr>
            <a:lvl2pPr lvl="1" algn="ctr">
              <a:lnSpc>
                <a:spcPct val="100000"/>
              </a:lnSpc>
              <a:spcBef>
                <a:spcPts val="0"/>
              </a:spcBef>
              <a:spcAft>
                <a:spcPts val="0"/>
              </a:spcAft>
              <a:buSzPts val="2800"/>
              <a:buNone/>
              <a:defRPr sz="4480"/>
            </a:lvl2pPr>
            <a:lvl3pPr lvl="2" algn="ctr">
              <a:lnSpc>
                <a:spcPct val="100000"/>
              </a:lnSpc>
              <a:spcBef>
                <a:spcPts val="0"/>
              </a:spcBef>
              <a:spcAft>
                <a:spcPts val="0"/>
              </a:spcAft>
              <a:buSzPts val="2800"/>
              <a:buNone/>
              <a:defRPr sz="4480"/>
            </a:lvl3pPr>
            <a:lvl4pPr lvl="3" algn="ctr">
              <a:lnSpc>
                <a:spcPct val="100000"/>
              </a:lnSpc>
              <a:spcBef>
                <a:spcPts val="0"/>
              </a:spcBef>
              <a:spcAft>
                <a:spcPts val="0"/>
              </a:spcAft>
              <a:buSzPts val="2800"/>
              <a:buNone/>
              <a:defRPr sz="4480"/>
            </a:lvl4pPr>
            <a:lvl5pPr lvl="4" algn="ctr">
              <a:lnSpc>
                <a:spcPct val="100000"/>
              </a:lnSpc>
              <a:spcBef>
                <a:spcPts val="0"/>
              </a:spcBef>
              <a:spcAft>
                <a:spcPts val="0"/>
              </a:spcAft>
              <a:buSzPts val="2800"/>
              <a:buNone/>
              <a:defRPr sz="4480"/>
            </a:lvl5pPr>
            <a:lvl6pPr lvl="5" algn="ctr">
              <a:lnSpc>
                <a:spcPct val="100000"/>
              </a:lnSpc>
              <a:spcBef>
                <a:spcPts val="0"/>
              </a:spcBef>
              <a:spcAft>
                <a:spcPts val="0"/>
              </a:spcAft>
              <a:buSzPts val="2800"/>
              <a:buNone/>
              <a:defRPr sz="4480"/>
            </a:lvl6pPr>
            <a:lvl7pPr lvl="6" algn="ctr">
              <a:lnSpc>
                <a:spcPct val="100000"/>
              </a:lnSpc>
              <a:spcBef>
                <a:spcPts val="0"/>
              </a:spcBef>
              <a:spcAft>
                <a:spcPts val="0"/>
              </a:spcAft>
              <a:buSzPts val="2800"/>
              <a:buNone/>
              <a:defRPr sz="4480"/>
            </a:lvl7pPr>
            <a:lvl8pPr lvl="7" algn="ctr">
              <a:lnSpc>
                <a:spcPct val="100000"/>
              </a:lnSpc>
              <a:spcBef>
                <a:spcPts val="0"/>
              </a:spcBef>
              <a:spcAft>
                <a:spcPts val="0"/>
              </a:spcAft>
              <a:buSzPts val="2800"/>
              <a:buNone/>
              <a:defRPr sz="4480"/>
            </a:lvl8pPr>
            <a:lvl9pPr lvl="8" algn="ctr">
              <a:lnSpc>
                <a:spcPct val="100000"/>
              </a:lnSpc>
              <a:spcBef>
                <a:spcPts val="0"/>
              </a:spcBef>
              <a:spcAft>
                <a:spcPts val="0"/>
              </a:spcAft>
              <a:buSzPts val="2800"/>
              <a:buNone/>
              <a:defRPr sz="4480"/>
            </a:lvl9pPr>
          </a:lstStyle>
          <a:p>
            <a:r>
              <a:rPr lang="en-US"/>
              <a:t>Click to edit Master subtitle style</a:t>
            </a:r>
            <a:endParaRPr/>
          </a:p>
        </p:txBody>
      </p:sp>
      <p:pic>
        <p:nvPicPr>
          <p:cNvPr id="15" name="Google Shape;15;p2"/>
          <p:cNvPicPr preferRelativeResize="0"/>
          <p:nvPr/>
        </p:nvPicPr>
        <p:blipFill>
          <a:blip r:embed="rId3">
            <a:alphaModFix amt="75000"/>
          </a:blip>
          <a:stretch>
            <a:fillRect/>
          </a:stretch>
        </p:blipFill>
        <p:spPr>
          <a:xfrm>
            <a:off x="-1617679" y="-716280"/>
            <a:ext cx="9427682" cy="583704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6817681" y="3139440"/>
            <a:ext cx="9427682" cy="5837040"/>
          </a:xfrm>
          <a:prstGeom prst="rect">
            <a:avLst/>
          </a:prstGeom>
          <a:noFill/>
          <a:ln>
            <a:noFill/>
          </a:ln>
        </p:spPr>
      </p:pic>
    </p:spTree>
    <p:extLst>
      <p:ext uri="{BB962C8B-B14F-4D97-AF65-F5344CB8AC3E}">
        <p14:creationId xmlns:p14="http://schemas.microsoft.com/office/powerpoint/2010/main" val="376002961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8" name="Google Shape;88;p1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89" name="Google Shape;89;p1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0" name="Google Shape;90;p1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1" name="Google Shape;91;p11"/>
          <p:cNvSpPr txBox="1">
            <a:spLocks noGrp="1"/>
          </p:cNvSpPr>
          <p:nvPr>
            <p:ph type="title" hasCustomPrompt="1"/>
          </p:nvPr>
        </p:nvSpPr>
        <p:spPr>
          <a:xfrm rot="186">
            <a:off x="1563560" y="2698141"/>
            <a:ext cx="8860800" cy="19747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12960"/>
            </a:lvl1pPr>
            <a:lvl2pPr lvl="1" algn="ctr" rtl="0">
              <a:spcBef>
                <a:spcPts val="0"/>
              </a:spcBef>
              <a:spcAft>
                <a:spcPts val="0"/>
              </a:spcAft>
              <a:buClr>
                <a:schemeClr val="lt1"/>
              </a:buClr>
              <a:buSzPts val="9600"/>
              <a:buNone/>
              <a:defRPr sz="15360">
                <a:solidFill>
                  <a:schemeClr val="lt1"/>
                </a:solidFill>
              </a:defRPr>
            </a:lvl2pPr>
            <a:lvl3pPr lvl="2" algn="ctr" rtl="0">
              <a:spcBef>
                <a:spcPts val="0"/>
              </a:spcBef>
              <a:spcAft>
                <a:spcPts val="0"/>
              </a:spcAft>
              <a:buClr>
                <a:schemeClr val="lt1"/>
              </a:buClr>
              <a:buSzPts val="9600"/>
              <a:buNone/>
              <a:defRPr sz="15360">
                <a:solidFill>
                  <a:schemeClr val="lt1"/>
                </a:solidFill>
              </a:defRPr>
            </a:lvl3pPr>
            <a:lvl4pPr lvl="3" algn="ctr" rtl="0">
              <a:spcBef>
                <a:spcPts val="0"/>
              </a:spcBef>
              <a:spcAft>
                <a:spcPts val="0"/>
              </a:spcAft>
              <a:buClr>
                <a:schemeClr val="lt1"/>
              </a:buClr>
              <a:buSzPts val="9600"/>
              <a:buNone/>
              <a:defRPr sz="15360">
                <a:solidFill>
                  <a:schemeClr val="lt1"/>
                </a:solidFill>
              </a:defRPr>
            </a:lvl4pPr>
            <a:lvl5pPr lvl="4" algn="ctr" rtl="0">
              <a:spcBef>
                <a:spcPts val="0"/>
              </a:spcBef>
              <a:spcAft>
                <a:spcPts val="0"/>
              </a:spcAft>
              <a:buClr>
                <a:schemeClr val="lt1"/>
              </a:buClr>
              <a:buSzPts val="9600"/>
              <a:buNone/>
              <a:defRPr sz="15360">
                <a:solidFill>
                  <a:schemeClr val="lt1"/>
                </a:solidFill>
              </a:defRPr>
            </a:lvl5pPr>
            <a:lvl6pPr lvl="5" algn="ctr" rtl="0">
              <a:spcBef>
                <a:spcPts val="0"/>
              </a:spcBef>
              <a:spcAft>
                <a:spcPts val="0"/>
              </a:spcAft>
              <a:buClr>
                <a:schemeClr val="lt1"/>
              </a:buClr>
              <a:buSzPts val="9600"/>
              <a:buNone/>
              <a:defRPr sz="15360">
                <a:solidFill>
                  <a:schemeClr val="lt1"/>
                </a:solidFill>
              </a:defRPr>
            </a:lvl6pPr>
            <a:lvl7pPr lvl="6" algn="ctr" rtl="0">
              <a:spcBef>
                <a:spcPts val="0"/>
              </a:spcBef>
              <a:spcAft>
                <a:spcPts val="0"/>
              </a:spcAft>
              <a:buClr>
                <a:schemeClr val="lt1"/>
              </a:buClr>
              <a:buSzPts val="9600"/>
              <a:buNone/>
              <a:defRPr sz="15360">
                <a:solidFill>
                  <a:schemeClr val="lt1"/>
                </a:solidFill>
              </a:defRPr>
            </a:lvl7pPr>
            <a:lvl8pPr lvl="7" algn="ctr" rtl="0">
              <a:spcBef>
                <a:spcPts val="0"/>
              </a:spcBef>
              <a:spcAft>
                <a:spcPts val="0"/>
              </a:spcAft>
              <a:buClr>
                <a:schemeClr val="lt1"/>
              </a:buClr>
              <a:buSzPts val="9600"/>
              <a:buNone/>
              <a:defRPr sz="15360">
                <a:solidFill>
                  <a:schemeClr val="lt1"/>
                </a:solidFill>
              </a:defRPr>
            </a:lvl8pPr>
            <a:lvl9pPr lvl="8" algn="ctr" rtl="0">
              <a:spcBef>
                <a:spcPts val="0"/>
              </a:spcBef>
              <a:spcAft>
                <a:spcPts val="0"/>
              </a:spcAft>
              <a:buClr>
                <a:schemeClr val="lt1"/>
              </a:buClr>
              <a:buSzPts val="9600"/>
              <a:buNone/>
              <a:defRPr sz="15360">
                <a:solidFill>
                  <a:schemeClr val="lt1"/>
                </a:solidFill>
              </a:defRPr>
            </a:lvl9pPr>
          </a:lstStyle>
          <a:p>
            <a:r>
              <a:t>xx%</a:t>
            </a:r>
          </a:p>
        </p:txBody>
      </p:sp>
      <p:sp>
        <p:nvSpPr>
          <p:cNvPr id="92" name="Google Shape;92;p11"/>
          <p:cNvSpPr txBox="1">
            <a:spLocks noGrp="1"/>
          </p:cNvSpPr>
          <p:nvPr>
            <p:ph type="subTitle" idx="1"/>
          </p:nvPr>
        </p:nvSpPr>
        <p:spPr>
          <a:xfrm>
            <a:off x="1563560" y="4514621"/>
            <a:ext cx="8860800" cy="72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2880">
                <a:solidFill>
                  <a:schemeClr val="lt1"/>
                </a:solidFill>
              </a:defRPr>
            </a:lvl1pPr>
            <a:lvl2pPr lvl="1" algn="ctr" rtl="0">
              <a:lnSpc>
                <a:spcPct val="100000"/>
              </a:lnSpc>
              <a:spcBef>
                <a:spcPts val="0"/>
              </a:spcBef>
              <a:spcAft>
                <a:spcPts val="0"/>
              </a:spcAft>
              <a:buClr>
                <a:schemeClr val="lt1"/>
              </a:buClr>
              <a:buSzPts val="1600"/>
              <a:buNone/>
              <a:defRPr sz="2560">
                <a:solidFill>
                  <a:schemeClr val="lt1"/>
                </a:solidFill>
              </a:defRPr>
            </a:lvl2pPr>
            <a:lvl3pPr lvl="2" algn="ctr" rtl="0">
              <a:lnSpc>
                <a:spcPct val="100000"/>
              </a:lnSpc>
              <a:spcBef>
                <a:spcPts val="0"/>
              </a:spcBef>
              <a:spcAft>
                <a:spcPts val="0"/>
              </a:spcAft>
              <a:buClr>
                <a:schemeClr val="lt1"/>
              </a:buClr>
              <a:buSzPts val="1600"/>
              <a:buNone/>
              <a:defRPr sz="2560">
                <a:solidFill>
                  <a:schemeClr val="lt1"/>
                </a:solidFill>
              </a:defRPr>
            </a:lvl3pPr>
            <a:lvl4pPr lvl="3" algn="ctr" rtl="0">
              <a:lnSpc>
                <a:spcPct val="100000"/>
              </a:lnSpc>
              <a:spcBef>
                <a:spcPts val="0"/>
              </a:spcBef>
              <a:spcAft>
                <a:spcPts val="0"/>
              </a:spcAft>
              <a:buClr>
                <a:schemeClr val="lt1"/>
              </a:buClr>
              <a:buSzPts val="1600"/>
              <a:buNone/>
              <a:defRPr sz="2560">
                <a:solidFill>
                  <a:schemeClr val="lt1"/>
                </a:solidFill>
              </a:defRPr>
            </a:lvl4pPr>
            <a:lvl5pPr lvl="4" algn="ctr" rtl="0">
              <a:lnSpc>
                <a:spcPct val="100000"/>
              </a:lnSpc>
              <a:spcBef>
                <a:spcPts val="0"/>
              </a:spcBef>
              <a:spcAft>
                <a:spcPts val="0"/>
              </a:spcAft>
              <a:buClr>
                <a:schemeClr val="lt1"/>
              </a:buClr>
              <a:buSzPts val="1600"/>
              <a:buNone/>
              <a:defRPr sz="2560">
                <a:solidFill>
                  <a:schemeClr val="lt1"/>
                </a:solidFill>
              </a:defRPr>
            </a:lvl5pPr>
            <a:lvl6pPr lvl="5" algn="ctr" rtl="0">
              <a:lnSpc>
                <a:spcPct val="100000"/>
              </a:lnSpc>
              <a:spcBef>
                <a:spcPts val="0"/>
              </a:spcBef>
              <a:spcAft>
                <a:spcPts val="0"/>
              </a:spcAft>
              <a:buClr>
                <a:schemeClr val="lt1"/>
              </a:buClr>
              <a:buSzPts val="1600"/>
              <a:buNone/>
              <a:defRPr sz="2560">
                <a:solidFill>
                  <a:schemeClr val="lt1"/>
                </a:solidFill>
              </a:defRPr>
            </a:lvl6pPr>
            <a:lvl7pPr lvl="6" algn="ctr" rtl="0">
              <a:lnSpc>
                <a:spcPct val="100000"/>
              </a:lnSpc>
              <a:spcBef>
                <a:spcPts val="0"/>
              </a:spcBef>
              <a:spcAft>
                <a:spcPts val="0"/>
              </a:spcAft>
              <a:buClr>
                <a:schemeClr val="lt1"/>
              </a:buClr>
              <a:buSzPts val="1600"/>
              <a:buNone/>
              <a:defRPr sz="2560">
                <a:solidFill>
                  <a:schemeClr val="lt1"/>
                </a:solidFill>
              </a:defRPr>
            </a:lvl7pPr>
            <a:lvl8pPr lvl="7" algn="ctr" rtl="0">
              <a:lnSpc>
                <a:spcPct val="100000"/>
              </a:lnSpc>
              <a:spcBef>
                <a:spcPts val="0"/>
              </a:spcBef>
              <a:spcAft>
                <a:spcPts val="0"/>
              </a:spcAft>
              <a:buClr>
                <a:schemeClr val="lt1"/>
              </a:buClr>
              <a:buSzPts val="1600"/>
              <a:buNone/>
              <a:defRPr sz="2560">
                <a:solidFill>
                  <a:schemeClr val="lt1"/>
                </a:solidFill>
              </a:defRPr>
            </a:lvl8pPr>
            <a:lvl9pPr lvl="8" algn="ctr" rtl="0">
              <a:lnSpc>
                <a:spcPct val="100000"/>
              </a:lnSpc>
              <a:spcBef>
                <a:spcPts val="0"/>
              </a:spcBef>
              <a:spcAft>
                <a:spcPts val="0"/>
              </a:spcAft>
              <a:buClr>
                <a:schemeClr val="lt1"/>
              </a:buClr>
              <a:buSzPts val="1600"/>
              <a:buNone/>
              <a:defRPr sz="2560">
                <a:solidFill>
                  <a:schemeClr val="lt1"/>
                </a:solidFill>
              </a:defRPr>
            </a:lvl9pPr>
          </a:lstStyle>
          <a:p>
            <a:r>
              <a:rPr lang="en-US"/>
              <a:t>Click to edit Master subtitle style</a:t>
            </a:r>
            <a:endParaRPr/>
          </a:p>
        </p:txBody>
      </p:sp>
      <p:pic>
        <p:nvPicPr>
          <p:cNvPr id="93" name="Google Shape;93;p11"/>
          <p:cNvPicPr preferRelativeResize="0"/>
          <p:nvPr/>
        </p:nvPicPr>
        <p:blipFill rotWithShape="1">
          <a:blip r:embed="rId3">
            <a:alphaModFix amt="75000"/>
          </a:blip>
          <a:srcRect/>
          <a:stretch/>
        </p:blipFill>
        <p:spPr>
          <a:xfrm rot="6015032">
            <a:off x="6084243" y="713442"/>
            <a:ext cx="11380800" cy="7046600"/>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2545279" y="2246487"/>
            <a:ext cx="9235637" cy="5684510"/>
          </a:xfrm>
          <a:prstGeom prst="rect">
            <a:avLst/>
          </a:prstGeom>
          <a:noFill/>
          <a:ln>
            <a:noFill/>
          </a:ln>
        </p:spPr>
      </p:pic>
    </p:spTree>
    <p:extLst>
      <p:ext uri="{BB962C8B-B14F-4D97-AF65-F5344CB8AC3E}">
        <p14:creationId xmlns:p14="http://schemas.microsoft.com/office/powerpoint/2010/main" val="33395488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extLst>
      <p:ext uri="{BB962C8B-B14F-4D97-AF65-F5344CB8AC3E}">
        <p14:creationId xmlns:p14="http://schemas.microsoft.com/office/powerpoint/2010/main" val="1250827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98" name="Google Shape;98;p1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99" name="Google Shape;99;p1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0" name="Google Shape;100;p1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01" name="Google Shape;101;p13"/>
          <p:cNvSpPr txBox="1">
            <a:spLocks noGrp="1"/>
          </p:cNvSpPr>
          <p:nvPr>
            <p:ph type="title"/>
          </p:nvPr>
        </p:nvSpPr>
        <p:spPr>
          <a:xfrm>
            <a:off x="1141158"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2" name="Google Shape;102;p13"/>
          <p:cNvSpPr txBox="1">
            <a:spLocks noGrp="1"/>
          </p:cNvSpPr>
          <p:nvPr>
            <p:ph type="subTitle" idx="1"/>
          </p:nvPr>
        </p:nvSpPr>
        <p:spPr>
          <a:xfrm>
            <a:off x="1141158"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3" name="Google Shape;103;p13"/>
          <p:cNvSpPr txBox="1">
            <a:spLocks noGrp="1"/>
          </p:cNvSpPr>
          <p:nvPr>
            <p:ph type="title" idx="2"/>
          </p:nvPr>
        </p:nvSpPr>
        <p:spPr>
          <a:xfrm>
            <a:off x="1141158"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4" name="Google Shape;104;p13"/>
          <p:cNvSpPr txBox="1">
            <a:spLocks noGrp="1"/>
          </p:cNvSpPr>
          <p:nvPr>
            <p:ph type="subTitle" idx="3"/>
          </p:nvPr>
        </p:nvSpPr>
        <p:spPr>
          <a:xfrm>
            <a:off x="1141158"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3"/>
          <p:cNvSpPr txBox="1">
            <a:spLocks noGrp="1"/>
          </p:cNvSpPr>
          <p:nvPr>
            <p:ph type="title" idx="4"/>
          </p:nvPr>
        </p:nvSpPr>
        <p:spPr>
          <a:xfrm>
            <a:off x="547080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6" name="Google Shape;106;p13"/>
          <p:cNvSpPr txBox="1">
            <a:spLocks noGrp="1"/>
          </p:cNvSpPr>
          <p:nvPr>
            <p:ph type="subTitle" idx="5"/>
          </p:nvPr>
        </p:nvSpPr>
        <p:spPr>
          <a:xfrm>
            <a:off x="547080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7" name="Google Shape;107;p13"/>
          <p:cNvSpPr txBox="1">
            <a:spLocks noGrp="1"/>
          </p:cNvSpPr>
          <p:nvPr>
            <p:ph type="title" idx="6"/>
          </p:nvPr>
        </p:nvSpPr>
        <p:spPr>
          <a:xfrm>
            <a:off x="547080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8" name="Google Shape;108;p13"/>
          <p:cNvSpPr txBox="1">
            <a:spLocks noGrp="1"/>
          </p:cNvSpPr>
          <p:nvPr>
            <p:ph type="subTitle" idx="7"/>
          </p:nvPr>
        </p:nvSpPr>
        <p:spPr>
          <a:xfrm>
            <a:off x="547080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9" name="Google Shape;109;p13"/>
          <p:cNvSpPr txBox="1">
            <a:spLocks noGrp="1"/>
          </p:cNvSpPr>
          <p:nvPr>
            <p:ph type="title" idx="8" hasCustomPrompt="1"/>
          </p:nvPr>
        </p:nvSpPr>
        <p:spPr>
          <a:xfrm>
            <a:off x="2264598"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0" name="Google Shape;110;p13"/>
          <p:cNvSpPr txBox="1">
            <a:spLocks noGrp="1"/>
          </p:cNvSpPr>
          <p:nvPr>
            <p:ph type="title" idx="9" hasCustomPrompt="1"/>
          </p:nvPr>
        </p:nvSpPr>
        <p:spPr>
          <a:xfrm>
            <a:off x="659424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1" name="Google Shape;111;p13"/>
          <p:cNvSpPr txBox="1">
            <a:spLocks noGrp="1"/>
          </p:cNvSpPr>
          <p:nvPr>
            <p:ph type="title" idx="13" hasCustomPrompt="1"/>
          </p:nvPr>
        </p:nvSpPr>
        <p:spPr>
          <a:xfrm>
            <a:off x="2264598"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2" name="Google Shape;112;p13"/>
          <p:cNvSpPr txBox="1">
            <a:spLocks noGrp="1"/>
          </p:cNvSpPr>
          <p:nvPr>
            <p:ph type="title" idx="14" hasCustomPrompt="1"/>
          </p:nvPr>
        </p:nvSpPr>
        <p:spPr>
          <a:xfrm>
            <a:off x="659424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3" name="Google Shape;113;p13"/>
          <p:cNvSpPr txBox="1">
            <a:spLocks noGrp="1"/>
          </p:cNvSpPr>
          <p:nvPr>
            <p:ph type="title" idx="15"/>
          </p:nvPr>
        </p:nvSpPr>
        <p:spPr>
          <a:xfrm>
            <a:off x="980044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4" name="Google Shape;114;p13"/>
          <p:cNvSpPr txBox="1">
            <a:spLocks noGrp="1"/>
          </p:cNvSpPr>
          <p:nvPr>
            <p:ph type="subTitle" idx="16"/>
          </p:nvPr>
        </p:nvSpPr>
        <p:spPr>
          <a:xfrm>
            <a:off x="980044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title" idx="17"/>
          </p:nvPr>
        </p:nvSpPr>
        <p:spPr>
          <a:xfrm>
            <a:off x="980044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6" name="Google Shape;116;p13"/>
          <p:cNvSpPr txBox="1">
            <a:spLocks noGrp="1"/>
          </p:cNvSpPr>
          <p:nvPr>
            <p:ph type="subTitle" idx="18"/>
          </p:nvPr>
        </p:nvSpPr>
        <p:spPr>
          <a:xfrm>
            <a:off x="980044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19" hasCustomPrompt="1"/>
          </p:nvPr>
        </p:nvSpPr>
        <p:spPr>
          <a:xfrm>
            <a:off x="1092388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8" name="Google Shape;118;p13"/>
          <p:cNvSpPr txBox="1">
            <a:spLocks noGrp="1"/>
          </p:cNvSpPr>
          <p:nvPr>
            <p:ph type="title" idx="20" hasCustomPrompt="1"/>
          </p:nvPr>
        </p:nvSpPr>
        <p:spPr>
          <a:xfrm>
            <a:off x="1092388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pic>
        <p:nvPicPr>
          <p:cNvPr id="119" name="Google Shape;119;p13"/>
          <p:cNvPicPr preferRelativeResize="0"/>
          <p:nvPr/>
        </p:nvPicPr>
        <p:blipFill>
          <a:blip r:embed="rId3">
            <a:alphaModFix amt="75000"/>
          </a:blip>
          <a:stretch>
            <a:fillRect/>
          </a:stretch>
        </p:blipFill>
        <p:spPr>
          <a:xfrm rot="-5400000">
            <a:off x="-2204400" y="3631601"/>
            <a:ext cx="7771635" cy="4811720"/>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8586144" y="132758"/>
            <a:ext cx="8152915" cy="5047802"/>
          </a:xfrm>
          <a:prstGeom prst="rect">
            <a:avLst/>
          </a:prstGeom>
          <a:noFill/>
          <a:ln>
            <a:noFill/>
          </a:ln>
        </p:spPr>
      </p:pic>
      <p:sp>
        <p:nvSpPr>
          <p:cNvPr id="121" name="Google Shape;121;p13"/>
          <p:cNvSpPr txBox="1">
            <a:spLocks noGrp="1"/>
          </p:cNvSpPr>
          <p:nvPr>
            <p:ph type="title" idx="21"/>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9041830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24" name="Google Shape;124;p1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5" name="Google Shape;125;p1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6" name="Google Shape;126;p1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27" name="Google Shape;127;p14"/>
          <p:cNvSpPr txBox="1">
            <a:spLocks noGrp="1"/>
          </p:cNvSpPr>
          <p:nvPr>
            <p:ph type="title"/>
          </p:nvPr>
        </p:nvSpPr>
        <p:spPr>
          <a:xfrm>
            <a:off x="2377638" y="4909197"/>
            <a:ext cx="9875520" cy="71424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3520">
                <a:solidFill>
                  <a:schemeClr val="accent1"/>
                </a:solidFill>
              </a:defRPr>
            </a:lvl1pPr>
            <a:lvl2pPr lvl="1" algn="ctr" rtl="0">
              <a:spcBef>
                <a:spcPts val="0"/>
              </a:spcBef>
              <a:spcAft>
                <a:spcPts val="0"/>
              </a:spcAft>
              <a:buClr>
                <a:schemeClr val="lt1"/>
              </a:buClr>
              <a:buSzPts val="3000"/>
              <a:buNone/>
              <a:defRPr sz="4800">
                <a:solidFill>
                  <a:schemeClr val="lt1"/>
                </a:solidFill>
              </a:defRPr>
            </a:lvl2pPr>
            <a:lvl3pPr lvl="2" algn="ctr" rtl="0">
              <a:spcBef>
                <a:spcPts val="0"/>
              </a:spcBef>
              <a:spcAft>
                <a:spcPts val="0"/>
              </a:spcAft>
              <a:buClr>
                <a:schemeClr val="lt1"/>
              </a:buClr>
              <a:buSzPts val="3000"/>
              <a:buNone/>
              <a:defRPr sz="4800">
                <a:solidFill>
                  <a:schemeClr val="lt1"/>
                </a:solidFill>
              </a:defRPr>
            </a:lvl3pPr>
            <a:lvl4pPr lvl="3" algn="ctr" rtl="0">
              <a:spcBef>
                <a:spcPts val="0"/>
              </a:spcBef>
              <a:spcAft>
                <a:spcPts val="0"/>
              </a:spcAft>
              <a:buClr>
                <a:schemeClr val="lt1"/>
              </a:buClr>
              <a:buSzPts val="3000"/>
              <a:buNone/>
              <a:defRPr sz="4800">
                <a:solidFill>
                  <a:schemeClr val="lt1"/>
                </a:solidFill>
              </a:defRPr>
            </a:lvl4pPr>
            <a:lvl5pPr lvl="4" algn="ctr" rtl="0">
              <a:spcBef>
                <a:spcPts val="0"/>
              </a:spcBef>
              <a:spcAft>
                <a:spcPts val="0"/>
              </a:spcAft>
              <a:buClr>
                <a:schemeClr val="lt1"/>
              </a:buClr>
              <a:buSzPts val="3000"/>
              <a:buNone/>
              <a:defRPr sz="4800">
                <a:solidFill>
                  <a:schemeClr val="lt1"/>
                </a:solidFill>
              </a:defRPr>
            </a:lvl5pPr>
            <a:lvl6pPr lvl="5" algn="ctr" rtl="0">
              <a:spcBef>
                <a:spcPts val="0"/>
              </a:spcBef>
              <a:spcAft>
                <a:spcPts val="0"/>
              </a:spcAft>
              <a:buClr>
                <a:schemeClr val="lt1"/>
              </a:buClr>
              <a:buSzPts val="3000"/>
              <a:buNone/>
              <a:defRPr sz="4800">
                <a:solidFill>
                  <a:schemeClr val="lt1"/>
                </a:solidFill>
              </a:defRPr>
            </a:lvl6pPr>
            <a:lvl7pPr lvl="6" algn="ctr" rtl="0">
              <a:spcBef>
                <a:spcPts val="0"/>
              </a:spcBef>
              <a:spcAft>
                <a:spcPts val="0"/>
              </a:spcAft>
              <a:buClr>
                <a:schemeClr val="lt1"/>
              </a:buClr>
              <a:buSzPts val="3000"/>
              <a:buNone/>
              <a:defRPr sz="4800">
                <a:solidFill>
                  <a:schemeClr val="lt1"/>
                </a:solidFill>
              </a:defRPr>
            </a:lvl7pPr>
            <a:lvl8pPr lvl="7" algn="ctr" rtl="0">
              <a:spcBef>
                <a:spcPts val="0"/>
              </a:spcBef>
              <a:spcAft>
                <a:spcPts val="0"/>
              </a:spcAft>
              <a:buClr>
                <a:schemeClr val="lt1"/>
              </a:buClr>
              <a:buSzPts val="3000"/>
              <a:buNone/>
              <a:defRPr sz="4800">
                <a:solidFill>
                  <a:schemeClr val="lt1"/>
                </a:solidFill>
              </a:defRPr>
            </a:lvl8pPr>
            <a:lvl9pPr lvl="8" algn="ctr" rtl="0">
              <a:spcBef>
                <a:spcPts val="0"/>
              </a:spcBef>
              <a:spcAft>
                <a:spcPts val="0"/>
              </a:spcAft>
              <a:buClr>
                <a:schemeClr val="lt1"/>
              </a:buClr>
              <a:buSzPts val="3000"/>
              <a:buNone/>
              <a:defRPr sz="4800">
                <a:solidFill>
                  <a:schemeClr val="lt1"/>
                </a:solidFill>
              </a:defRPr>
            </a:lvl9pPr>
          </a:lstStyle>
          <a:p>
            <a:r>
              <a:rPr lang="en-US"/>
              <a:t>Click to edit Master title style</a:t>
            </a:r>
            <a:endParaRPr/>
          </a:p>
        </p:txBody>
      </p:sp>
      <p:sp>
        <p:nvSpPr>
          <p:cNvPr id="128" name="Google Shape;128;p14"/>
          <p:cNvSpPr txBox="1">
            <a:spLocks noGrp="1"/>
          </p:cNvSpPr>
          <p:nvPr>
            <p:ph type="subTitle" idx="1"/>
          </p:nvPr>
        </p:nvSpPr>
        <p:spPr>
          <a:xfrm>
            <a:off x="2377280" y="2606181"/>
            <a:ext cx="9875520" cy="239712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4160">
                <a:solidFill>
                  <a:schemeClr val="lt1"/>
                </a:solidFill>
              </a:defRPr>
            </a:lvl1pPr>
            <a:lvl2pPr lvl="1" algn="ctr" rtl="0">
              <a:lnSpc>
                <a:spcPct val="100000"/>
              </a:lnSpc>
              <a:spcBef>
                <a:spcPts val="0"/>
              </a:spcBef>
              <a:spcAft>
                <a:spcPts val="0"/>
              </a:spcAft>
              <a:buClr>
                <a:schemeClr val="lt1"/>
              </a:buClr>
              <a:buSzPts val="2500"/>
              <a:buNone/>
              <a:defRPr sz="4000">
                <a:solidFill>
                  <a:schemeClr val="lt1"/>
                </a:solidFill>
              </a:defRPr>
            </a:lvl2pPr>
            <a:lvl3pPr lvl="2" algn="ctr" rtl="0">
              <a:lnSpc>
                <a:spcPct val="100000"/>
              </a:lnSpc>
              <a:spcBef>
                <a:spcPts val="0"/>
              </a:spcBef>
              <a:spcAft>
                <a:spcPts val="0"/>
              </a:spcAft>
              <a:buClr>
                <a:schemeClr val="lt1"/>
              </a:buClr>
              <a:buSzPts val="2500"/>
              <a:buNone/>
              <a:defRPr sz="4000">
                <a:solidFill>
                  <a:schemeClr val="lt1"/>
                </a:solidFill>
              </a:defRPr>
            </a:lvl3pPr>
            <a:lvl4pPr lvl="3" algn="ctr" rtl="0">
              <a:lnSpc>
                <a:spcPct val="100000"/>
              </a:lnSpc>
              <a:spcBef>
                <a:spcPts val="0"/>
              </a:spcBef>
              <a:spcAft>
                <a:spcPts val="0"/>
              </a:spcAft>
              <a:buClr>
                <a:schemeClr val="lt1"/>
              </a:buClr>
              <a:buSzPts val="2500"/>
              <a:buNone/>
              <a:defRPr sz="4000">
                <a:solidFill>
                  <a:schemeClr val="lt1"/>
                </a:solidFill>
              </a:defRPr>
            </a:lvl4pPr>
            <a:lvl5pPr lvl="4" algn="ctr" rtl="0">
              <a:lnSpc>
                <a:spcPct val="100000"/>
              </a:lnSpc>
              <a:spcBef>
                <a:spcPts val="0"/>
              </a:spcBef>
              <a:spcAft>
                <a:spcPts val="0"/>
              </a:spcAft>
              <a:buClr>
                <a:schemeClr val="lt1"/>
              </a:buClr>
              <a:buSzPts val="2500"/>
              <a:buNone/>
              <a:defRPr sz="4000">
                <a:solidFill>
                  <a:schemeClr val="lt1"/>
                </a:solidFill>
              </a:defRPr>
            </a:lvl5pPr>
            <a:lvl6pPr lvl="5" algn="ctr" rtl="0">
              <a:lnSpc>
                <a:spcPct val="100000"/>
              </a:lnSpc>
              <a:spcBef>
                <a:spcPts val="0"/>
              </a:spcBef>
              <a:spcAft>
                <a:spcPts val="0"/>
              </a:spcAft>
              <a:buClr>
                <a:schemeClr val="lt1"/>
              </a:buClr>
              <a:buSzPts val="2500"/>
              <a:buNone/>
              <a:defRPr sz="4000">
                <a:solidFill>
                  <a:schemeClr val="lt1"/>
                </a:solidFill>
              </a:defRPr>
            </a:lvl6pPr>
            <a:lvl7pPr lvl="6" algn="ctr" rtl="0">
              <a:lnSpc>
                <a:spcPct val="100000"/>
              </a:lnSpc>
              <a:spcBef>
                <a:spcPts val="0"/>
              </a:spcBef>
              <a:spcAft>
                <a:spcPts val="0"/>
              </a:spcAft>
              <a:buClr>
                <a:schemeClr val="lt1"/>
              </a:buClr>
              <a:buSzPts val="2500"/>
              <a:buNone/>
              <a:defRPr sz="4000">
                <a:solidFill>
                  <a:schemeClr val="lt1"/>
                </a:solidFill>
              </a:defRPr>
            </a:lvl7pPr>
            <a:lvl8pPr lvl="7" algn="ctr" rtl="0">
              <a:lnSpc>
                <a:spcPct val="100000"/>
              </a:lnSpc>
              <a:spcBef>
                <a:spcPts val="0"/>
              </a:spcBef>
              <a:spcAft>
                <a:spcPts val="0"/>
              </a:spcAft>
              <a:buClr>
                <a:schemeClr val="lt1"/>
              </a:buClr>
              <a:buSzPts val="2500"/>
              <a:buNone/>
              <a:defRPr sz="4000">
                <a:solidFill>
                  <a:schemeClr val="lt1"/>
                </a:solidFill>
              </a:defRPr>
            </a:lvl8pPr>
            <a:lvl9pPr lvl="8" algn="ctr" rtl="0">
              <a:lnSpc>
                <a:spcPct val="100000"/>
              </a:lnSpc>
              <a:spcBef>
                <a:spcPts val="0"/>
              </a:spcBef>
              <a:spcAft>
                <a:spcPts val="0"/>
              </a:spcAft>
              <a:buClr>
                <a:schemeClr val="lt1"/>
              </a:buClr>
              <a:buSzPts val="2500"/>
              <a:buNone/>
              <a:defRPr sz="4000">
                <a:solidFill>
                  <a:schemeClr val="lt1"/>
                </a:solidFill>
              </a:defRPr>
            </a:lvl9pPr>
          </a:lstStyle>
          <a:p>
            <a:r>
              <a:rPr lang="en-US"/>
              <a:t>Click to edit Master subtitle style</a:t>
            </a:r>
            <a:endParaRPr/>
          </a:p>
        </p:txBody>
      </p:sp>
      <p:pic>
        <p:nvPicPr>
          <p:cNvPr id="129" name="Google Shape;129;p14"/>
          <p:cNvPicPr preferRelativeResize="0"/>
          <p:nvPr/>
        </p:nvPicPr>
        <p:blipFill rotWithShape="1">
          <a:blip r:embed="rId3">
            <a:alphaModFix amt="75000"/>
          </a:blip>
          <a:srcRect/>
          <a:stretch/>
        </p:blipFill>
        <p:spPr>
          <a:xfrm>
            <a:off x="-2297760" y="-1213999"/>
            <a:ext cx="10905878" cy="6752562"/>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7436924" y="3002287"/>
            <a:ext cx="9235637" cy="5684510"/>
          </a:xfrm>
          <a:prstGeom prst="rect">
            <a:avLst/>
          </a:prstGeom>
          <a:noFill/>
          <a:ln>
            <a:noFill/>
          </a:ln>
        </p:spPr>
      </p:pic>
    </p:spTree>
    <p:extLst>
      <p:ext uri="{BB962C8B-B14F-4D97-AF65-F5344CB8AC3E}">
        <p14:creationId xmlns:p14="http://schemas.microsoft.com/office/powerpoint/2010/main" val="36800432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33" name="Google Shape;133;p1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34" name="Google Shape;134;p1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35" name="Google Shape;135;p1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36" name="Google Shape;136;p15"/>
          <p:cNvSpPr txBox="1">
            <a:spLocks noGrp="1"/>
          </p:cNvSpPr>
          <p:nvPr>
            <p:ph type="title"/>
          </p:nvPr>
        </p:nvSpPr>
        <p:spPr>
          <a:xfrm>
            <a:off x="1543600" y="2458160"/>
            <a:ext cx="4716000" cy="88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7" name="Google Shape;137;p15"/>
          <p:cNvSpPr txBox="1">
            <a:spLocks noGrp="1"/>
          </p:cNvSpPr>
          <p:nvPr>
            <p:ph type="subTitle" idx="1"/>
          </p:nvPr>
        </p:nvSpPr>
        <p:spPr>
          <a:xfrm rot="350">
            <a:off x="1543280" y="3810680"/>
            <a:ext cx="4716000" cy="224736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256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pic>
        <p:nvPicPr>
          <p:cNvPr id="138" name="Google Shape;138;p15"/>
          <p:cNvPicPr preferRelativeResize="0"/>
          <p:nvPr/>
        </p:nvPicPr>
        <p:blipFill rotWithShape="1">
          <a:blip r:embed="rId3">
            <a:alphaModFix amt="75000"/>
          </a:blip>
          <a:srcRect l="20571" t="8875"/>
          <a:stretch/>
        </p:blipFill>
        <p:spPr>
          <a:xfrm rot="10800000">
            <a:off x="7540955" y="3148443"/>
            <a:ext cx="7196123" cy="5111638"/>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106680" y="-304794"/>
            <a:ext cx="7302160" cy="5244590"/>
          </a:xfrm>
          <a:prstGeom prst="rect">
            <a:avLst/>
          </a:prstGeom>
          <a:noFill/>
          <a:ln>
            <a:noFill/>
          </a:ln>
        </p:spPr>
      </p:pic>
    </p:spTree>
    <p:extLst>
      <p:ext uri="{BB962C8B-B14F-4D97-AF65-F5344CB8AC3E}">
        <p14:creationId xmlns:p14="http://schemas.microsoft.com/office/powerpoint/2010/main" val="208454905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42" name="Google Shape;142;p1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43" name="Google Shape;143;p1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44" name="Google Shape;144;p1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45" name="Google Shape;145;p16"/>
          <p:cNvSpPr txBox="1">
            <a:spLocks noGrp="1"/>
          </p:cNvSpPr>
          <p:nvPr>
            <p:ph type="body" idx="1"/>
          </p:nvPr>
        </p:nvSpPr>
        <p:spPr>
          <a:xfrm>
            <a:off x="1152000" y="2330240"/>
            <a:ext cx="12326400" cy="415152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Clr>
                <a:schemeClr val="dk2"/>
              </a:buClr>
              <a:buSzPts val="1200"/>
              <a:buChar char="●"/>
              <a:defRPr sz="1920" b="1"/>
            </a:lvl1pPr>
            <a:lvl2pPr marL="1463040" lvl="1" indent="-508000" rtl="0">
              <a:spcBef>
                <a:spcPts val="0"/>
              </a:spcBef>
              <a:spcAft>
                <a:spcPts val="0"/>
              </a:spcAft>
              <a:buClr>
                <a:schemeClr val="lt1"/>
              </a:buClr>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46" name="Google Shape;146;p1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47" name="Google Shape;147;p16"/>
          <p:cNvPicPr preferRelativeResize="0"/>
          <p:nvPr/>
        </p:nvPicPr>
        <p:blipFill rotWithShape="1">
          <a:blip r:embed="rId3">
            <a:alphaModFix amt="75000"/>
          </a:blip>
          <a:srcRect/>
          <a:stretch/>
        </p:blipFill>
        <p:spPr>
          <a:xfrm rot="5400000">
            <a:off x="8591065" y="-707265"/>
            <a:ext cx="9059877" cy="5609602"/>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2926276" y="2849887"/>
            <a:ext cx="9235637" cy="5684510"/>
          </a:xfrm>
          <a:prstGeom prst="rect">
            <a:avLst/>
          </a:prstGeom>
          <a:noFill/>
          <a:ln>
            <a:noFill/>
          </a:ln>
        </p:spPr>
      </p:pic>
    </p:spTree>
    <p:extLst>
      <p:ext uri="{BB962C8B-B14F-4D97-AF65-F5344CB8AC3E}">
        <p14:creationId xmlns:p14="http://schemas.microsoft.com/office/powerpoint/2010/main" val="156386556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51" name="Google Shape;151;p1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52" name="Google Shape;152;p1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53" name="Google Shape;153;p1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54" name="Google Shape;154;p17"/>
          <p:cNvSpPr txBox="1">
            <a:spLocks noGrp="1"/>
          </p:cNvSpPr>
          <p:nvPr>
            <p:ph type="body" idx="1"/>
          </p:nvPr>
        </p:nvSpPr>
        <p:spPr>
          <a:xfrm>
            <a:off x="1141160" y="2360200"/>
            <a:ext cx="12348000" cy="500496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SzPts val="1200"/>
              <a:buChar char="●"/>
              <a:defRPr sz="1920"/>
            </a:lvl1pPr>
            <a:lvl2pPr marL="1463040" lvl="1" indent="-508000" rtl="0">
              <a:spcBef>
                <a:spcPts val="0"/>
              </a:spcBef>
              <a:spcAft>
                <a:spcPts val="0"/>
              </a:spcAft>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55" name="Google Shape;155;p17"/>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56" name="Google Shape;156;p17"/>
          <p:cNvPicPr preferRelativeResize="0"/>
          <p:nvPr/>
        </p:nvPicPr>
        <p:blipFill rotWithShape="1">
          <a:blip r:embed="rId3">
            <a:alphaModFix amt="75000"/>
          </a:blip>
          <a:srcRect l="-60" t="535" b="73705"/>
          <a:stretch/>
        </p:blipFill>
        <p:spPr>
          <a:xfrm rot="5400003">
            <a:off x="-3992701" y="3377425"/>
            <a:ext cx="8738202" cy="1392872"/>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9884821" y="3377426"/>
            <a:ext cx="8738202" cy="1392872"/>
          </a:xfrm>
          <a:prstGeom prst="rect">
            <a:avLst/>
          </a:prstGeom>
          <a:noFill/>
          <a:ln>
            <a:noFill/>
          </a:ln>
        </p:spPr>
      </p:pic>
    </p:spTree>
    <p:extLst>
      <p:ext uri="{BB962C8B-B14F-4D97-AF65-F5344CB8AC3E}">
        <p14:creationId xmlns:p14="http://schemas.microsoft.com/office/powerpoint/2010/main" val="329807011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60" name="Google Shape;160;p1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61" name="Google Shape;161;p18"/>
          <p:cNvSpPr txBox="1">
            <a:spLocks noGrp="1"/>
          </p:cNvSpPr>
          <p:nvPr>
            <p:ph type="title"/>
          </p:nvPr>
        </p:nvSpPr>
        <p:spPr>
          <a:xfrm rot="-1114">
            <a:off x="1162840" y="3493520"/>
            <a:ext cx="4445280" cy="1323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2" name="Google Shape;162;p18"/>
          <p:cNvSpPr txBox="1">
            <a:spLocks noGrp="1"/>
          </p:cNvSpPr>
          <p:nvPr>
            <p:ph type="subTitle" idx="1"/>
          </p:nvPr>
        </p:nvSpPr>
        <p:spPr>
          <a:xfrm rot="371">
            <a:off x="1162840" y="4786483"/>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3" name="Google Shape;163;p18"/>
          <p:cNvSpPr txBox="1">
            <a:spLocks noGrp="1"/>
          </p:cNvSpPr>
          <p:nvPr>
            <p:ph type="title" idx="2"/>
          </p:nvPr>
        </p:nvSpPr>
        <p:spPr>
          <a:xfrm>
            <a:off x="5103339" y="52868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4" name="Google Shape;164;p18"/>
          <p:cNvSpPr txBox="1">
            <a:spLocks noGrp="1"/>
          </p:cNvSpPr>
          <p:nvPr>
            <p:ph type="subTitle" idx="3"/>
          </p:nvPr>
        </p:nvSpPr>
        <p:spPr>
          <a:xfrm>
            <a:off x="5103339" y="6583880"/>
            <a:ext cx="4445280" cy="7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5" name="Google Shape;165;p18"/>
          <p:cNvSpPr txBox="1">
            <a:spLocks noGrp="1"/>
          </p:cNvSpPr>
          <p:nvPr>
            <p:ph type="title" idx="4"/>
          </p:nvPr>
        </p:nvSpPr>
        <p:spPr>
          <a:xfrm>
            <a:off x="9043838" y="34914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6" name="Google Shape;166;p18"/>
          <p:cNvSpPr txBox="1">
            <a:spLocks noGrp="1"/>
          </p:cNvSpPr>
          <p:nvPr>
            <p:ph type="subTitle" idx="5"/>
          </p:nvPr>
        </p:nvSpPr>
        <p:spPr>
          <a:xfrm>
            <a:off x="9043838" y="4787000"/>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7" name="Google Shape;167;p1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68" name="Google Shape;168;p1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pic>
        <p:nvPicPr>
          <p:cNvPr id="169" name="Google Shape;169;p18"/>
          <p:cNvPicPr preferRelativeResize="0"/>
          <p:nvPr/>
        </p:nvPicPr>
        <p:blipFill rotWithShape="1">
          <a:blip r:embed="rId3">
            <a:alphaModFix amt="75000"/>
          </a:blip>
          <a:srcRect l="16597" t="23395"/>
          <a:stretch/>
        </p:blipFill>
        <p:spPr>
          <a:xfrm rot="-5400000">
            <a:off x="-2159619" y="1506780"/>
            <a:ext cx="9095798" cy="5172802"/>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8961019" y="640182"/>
            <a:ext cx="7102038" cy="4785355"/>
          </a:xfrm>
          <a:prstGeom prst="rect">
            <a:avLst/>
          </a:prstGeom>
          <a:noFill/>
          <a:ln>
            <a:noFill/>
          </a:ln>
        </p:spPr>
      </p:pic>
      <p:sp>
        <p:nvSpPr>
          <p:cNvPr id="171" name="Google Shape;171;p18"/>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3328250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74" name="Google Shape;174;p1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75" name="Google Shape;175;p1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76" name="Google Shape;176;p1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77" name="Google Shape;177;p19"/>
          <p:cNvSpPr txBox="1">
            <a:spLocks noGrp="1"/>
          </p:cNvSpPr>
          <p:nvPr>
            <p:ph type="title"/>
          </p:nvPr>
        </p:nvSpPr>
        <p:spPr>
          <a:xfrm>
            <a:off x="2560320" y="2152520"/>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78" name="Google Shape;178;p19"/>
          <p:cNvSpPr txBox="1">
            <a:spLocks noGrp="1"/>
          </p:cNvSpPr>
          <p:nvPr>
            <p:ph type="subTitle" idx="1"/>
          </p:nvPr>
        </p:nvSpPr>
        <p:spPr>
          <a:xfrm>
            <a:off x="2560320" y="2522918"/>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9" name="Google Shape;179;p19"/>
          <p:cNvSpPr txBox="1">
            <a:spLocks noGrp="1"/>
          </p:cNvSpPr>
          <p:nvPr>
            <p:ph type="title" idx="2"/>
          </p:nvPr>
        </p:nvSpPr>
        <p:spPr>
          <a:xfrm>
            <a:off x="2560320" y="3986859"/>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0" name="Google Shape;180;p19"/>
          <p:cNvSpPr txBox="1">
            <a:spLocks noGrp="1"/>
          </p:cNvSpPr>
          <p:nvPr>
            <p:ph type="subTitle" idx="3"/>
          </p:nvPr>
        </p:nvSpPr>
        <p:spPr>
          <a:xfrm>
            <a:off x="2560320" y="4353962"/>
            <a:ext cx="9509760" cy="124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1" name="Google Shape;181;p19"/>
          <p:cNvSpPr txBox="1">
            <a:spLocks noGrp="1"/>
          </p:cNvSpPr>
          <p:nvPr>
            <p:ph type="title" idx="4"/>
          </p:nvPr>
        </p:nvSpPr>
        <p:spPr>
          <a:xfrm>
            <a:off x="2549480" y="5817827"/>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2" name="Google Shape;182;p19"/>
          <p:cNvSpPr txBox="1">
            <a:spLocks noGrp="1"/>
          </p:cNvSpPr>
          <p:nvPr>
            <p:ph type="subTitle" idx="5"/>
          </p:nvPr>
        </p:nvSpPr>
        <p:spPr>
          <a:xfrm>
            <a:off x="2549480" y="6188482"/>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83" name="Google Shape;183;p19"/>
          <p:cNvPicPr preferRelativeResize="0"/>
          <p:nvPr/>
        </p:nvPicPr>
        <p:blipFill rotWithShape="1">
          <a:blip r:embed="rId3">
            <a:alphaModFix amt="75000"/>
          </a:blip>
          <a:srcRect l="-60" t="535" b="66797"/>
          <a:stretch/>
        </p:blipFill>
        <p:spPr>
          <a:xfrm rot="-5399997">
            <a:off x="9475324" y="3074645"/>
            <a:ext cx="9235637" cy="1866994"/>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4086316" y="3181306"/>
            <a:ext cx="9235637" cy="1866994"/>
          </a:xfrm>
          <a:prstGeom prst="rect">
            <a:avLst/>
          </a:prstGeom>
          <a:noFill/>
          <a:ln>
            <a:noFill/>
          </a:ln>
        </p:spPr>
      </p:pic>
      <p:sp>
        <p:nvSpPr>
          <p:cNvPr id="185" name="Google Shape;185;p19"/>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76082580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88" name="Google Shape;188;p2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89" name="Google Shape;189;p2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90" name="Google Shape;190;p2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191" name="Google Shape;191;p20"/>
          <p:cNvSpPr txBox="1">
            <a:spLocks noGrp="1"/>
          </p:cNvSpPr>
          <p:nvPr>
            <p:ph type="subTitle" idx="1"/>
          </p:nvPr>
        </p:nvSpPr>
        <p:spPr>
          <a:xfrm>
            <a:off x="3374477" y="2485446"/>
            <a:ext cx="370464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2" name="Google Shape;192;p20"/>
          <p:cNvSpPr txBox="1">
            <a:spLocks noGrp="1"/>
          </p:cNvSpPr>
          <p:nvPr>
            <p:ph type="subTitle" idx="2"/>
          </p:nvPr>
        </p:nvSpPr>
        <p:spPr>
          <a:xfrm>
            <a:off x="3374475" y="3065048"/>
            <a:ext cx="370464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3" name="Google Shape;193;p20"/>
          <p:cNvSpPr txBox="1">
            <a:spLocks noGrp="1"/>
          </p:cNvSpPr>
          <p:nvPr>
            <p:ph type="subTitle" idx="3"/>
          </p:nvPr>
        </p:nvSpPr>
        <p:spPr>
          <a:xfrm>
            <a:off x="7533998" y="2485446"/>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4" name="Google Shape;194;p20"/>
          <p:cNvSpPr txBox="1">
            <a:spLocks noGrp="1"/>
          </p:cNvSpPr>
          <p:nvPr>
            <p:ph type="subTitle" idx="4"/>
          </p:nvPr>
        </p:nvSpPr>
        <p:spPr>
          <a:xfrm>
            <a:off x="7534005" y="306504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5" name="Google Shape;195;p20"/>
          <p:cNvSpPr txBox="1">
            <a:spLocks noGrp="1"/>
          </p:cNvSpPr>
          <p:nvPr>
            <p:ph type="subTitle" idx="5"/>
          </p:nvPr>
        </p:nvSpPr>
        <p:spPr>
          <a:xfrm>
            <a:off x="3374477" y="4964491"/>
            <a:ext cx="370128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6" name="Google Shape;196;p20"/>
          <p:cNvSpPr txBox="1">
            <a:spLocks noGrp="1"/>
          </p:cNvSpPr>
          <p:nvPr>
            <p:ph type="subTitle" idx="6"/>
          </p:nvPr>
        </p:nvSpPr>
        <p:spPr>
          <a:xfrm>
            <a:off x="3374475" y="5540538"/>
            <a:ext cx="370128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7" name="Google Shape;197;p20"/>
          <p:cNvSpPr txBox="1">
            <a:spLocks noGrp="1"/>
          </p:cNvSpPr>
          <p:nvPr>
            <p:ph type="subTitle" idx="7"/>
          </p:nvPr>
        </p:nvSpPr>
        <p:spPr>
          <a:xfrm>
            <a:off x="7534000" y="4964490"/>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8" name="Google Shape;198;p20"/>
          <p:cNvSpPr txBox="1">
            <a:spLocks noGrp="1"/>
          </p:cNvSpPr>
          <p:nvPr>
            <p:ph type="subTitle" idx="8"/>
          </p:nvPr>
        </p:nvSpPr>
        <p:spPr>
          <a:xfrm>
            <a:off x="7534005" y="554053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9" name="Google Shape;199;p20"/>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00" name="Google Shape;200;p20"/>
          <p:cNvPicPr preferRelativeResize="0"/>
          <p:nvPr/>
        </p:nvPicPr>
        <p:blipFill rotWithShape="1">
          <a:blip r:embed="rId3">
            <a:alphaModFix amt="75000"/>
          </a:blip>
          <a:srcRect l="23664" t="13299"/>
          <a:stretch/>
        </p:blipFill>
        <p:spPr>
          <a:xfrm>
            <a:off x="-228600" y="-493759"/>
            <a:ext cx="6675120" cy="4693918"/>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8939680" y="3922083"/>
            <a:ext cx="5995520" cy="4536112"/>
          </a:xfrm>
          <a:prstGeom prst="rect">
            <a:avLst/>
          </a:prstGeom>
          <a:noFill/>
          <a:ln>
            <a:noFill/>
          </a:ln>
        </p:spPr>
      </p:pic>
    </p:spTree>
    <p:extLst>
      <p:ext uri="{BB962C8B-B14F-4D97-AF65-F5344CB8AC3E}">
        <p14:creationId xmlns:p14="http://schemas.microsoft.com/office/powerpoint/2010/main" val="318232032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9" name="Google Shape;19;p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0" name="Google Shape;20;p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1" name="Google Shape;21;p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2" name="Google Shape;22;p3"/>
          <p:cNvSpPr txBox="1">
            <a:spLocks noGrp="1"/>
          </p:cNvSpPr>
          <p:nvPr>
            <p:ph type="title"/>
          </p:nvPr>
        </p:nvSpPr>
        <p:spPr>
          <a:xfrm>
            <a:off x="7187021" y="2691941"/>
            <a:ext cx="529968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920">
                <a:solidFill>
                  <a:schemeClr val="accent1"/>
                </a:solidFill>
              </a:defRPr>
            </a:lvl1pPr>
            <a:lvl2pPr lvl="1" algn="ctr" rtl="0">
              <a:spcBef>
                <a:spcPts val="0"/>
              </a:spcBef>
              <a:spcAft>
                <a:spcPts val="0"/>
              </a:spcAft>
              <a:buClr>
                <a:schemeClr val="lt1"/>
              </a:buClr>
              <a:buSzPts val="3600"/>
              <a:buNone/>
              <a:defRPr sz="5760">
                <a:solidFill>
                  <a:schemeClr val="lt1"/>
                </a:solidFill>
              </a:defRPr>
            </a:lvl2pPr>
            <a:lvl3pPr lvl="2" algn="ctr" rtl="0">
              <a:spcBef>
                <a:spcPts val="0"/>
              </a:spcBef>
              <a:spcAft>
                <a:spcPts val="0"/>
              </a:spcAft>
              <a:buClr>
                <a:schemeClr val="lt1"/>
              </a:buClr>
              <a:buSzPts val="3600"/>
              <a:buNone/>
              <a:defRPr sz="5760">
                <a:solidFill>
                  <a:schemeClr val="lt1"/>
                </a:solidFill>
              </a:defRPr>
            </a:lvl3pPr>
            <a:lvl4pPr lvl="3" algn="ctr" rtl="0">
              <a:spcBef>
                <a:spcPts val="0"/>
              </a:spcBef>
              <a:spcAft>
                <a:spcPts val="0"/>
              </a:spcAft>
              <a:buClr>
                <a:schemeClr val="lt1"/>
              </a:buClr>
              <a:buSzPts val="3600"/>
              <a:buNone/>
              <a:defRPr sz="5760">
                <a:solidFill>
                  <a:schemeClr val="lt1"/>
                </a:solidFill>
              </a:defRPr>
            </a:lvl4pPr>
            <a:lvl5pPr lvl="4" algn="ctr" rtl="0">
              <a:spcBef>
                <a:spcPts val="0"/>
              </a:spcBef>
              <a:spcAft>
                <a:spcPts val="0"/>
              </a:spcAft>
              <a:buClr>
                <a:schemeClr val="lt1"/>
              </a:buClr>
              <a:buSzPts val="3600"/>
              <a:buNone/>
              <a:defRPr sz="5760">
                <a:solidFill>
                  <a:schemeClr val="lt1"/>
                </a:solidFill>
              </a:defRPr>
            </a:lvl5pPr>
            <a:lvl6pPr lvl="5" algn="ctr" rtl="0">
              <a:spcBef>
                <a:spcPts val="0"/>
              </a:spcBef>
              <a:spcAft>
                <a:spcPts val="0"/>
              </a:spcAft>
              <a:buClr>
                <a:schemeClr val="lt1"/>
              </a:buClr>
              <a:buSzPts val="3600"/>
              <a:buNone/>
              <a:defRPr sz="5760">
                <a:solidFill>
                  <a:schemeClr val="lt1"/>
                </a:solidFill>
              </a:defRPr>
            </a:lvl6pPr>
            <a:lvl7pPr lvl="6" algn="ctr" rtl="0">
              <a:spcBef>
                <a:spcPts val="0"/>
              </a:spcBef>
              <a:spcAft>
                <a:spcPts val="0"/>
              </a:spcAft>
              <a:buClr>
                <a:schemeClr val="lt1"/>
              </a:buClr>
              <a:buSzPts val="3600"/>
              <a:buNone/>
              <a:defRPr sz="5760">
                <a:solidFill>
                  <a:schemeClr val="lt1"/>
                </a:solidFill>
              </a:defRPr>
            </a:lvl7pPr>
            <a:lvl8pPr lvl="7" algn="ctr" rtl="0">
              <a:spcBef>
                <a:spcPts val="0"/>
              </a:spcBef>
              <a:spcAft>
                <a:spcPts val="0"/>
              </a:spcAft>
              <a:buClr>
                <a:schemeClr val="lt1"/>
              </a:buClr>
              <a:buSzPts val="3600"/>
              <a:buNone/>
              <a:defRPr sz="5760">
                <a:solidFill>
                  <a:schemeClr val="lt1"/>
                </a:solidFill>
              </a:defRPr>
            </a:lvl8pPr>
            <a:lvl9pPr lvl="8" algn="ctr" rtl="0">
              <a:spcBef>
                <a:spcPts val="0"/>
              </a:spcBef>
              <a:spcAft>
                <a:spcPts val="0"/>
              </a:spcAft>
              <a:buClr>
                <a:schemeClr val="lt1"/>
              </a:buClr>
              <a:buSzPts val="3600"/>
              <a:buNone/>
              <a:defRPr sz="5760">
                <a:solidFill>
                  <a:schemeClr val="lt1"/>
                </a:solidFill>
              </a:defRPr>
            </a:lvl9pPr>
          </a:lstStyle>
          <a:p>
            <a:r>
              <a:rPr lang="en-US"/>
              <a:t>Click to edit Master title style</a:t>
            </a:r>
            <a:endParaRPr/>
          </a:p>
        </p:txBody>
      </p:sp>
      <p:sp>
        <p:nvSpPr>
          <p:cNvPr id="23" name="Google Shape;23;p3"/>
          <p:cNvSpPr txBox="1">
            <a:spLocks noGrp="1"/>
          </p:cNvSpPr>
          <p:nvPr>
            <p:ph type="subTitle" idx="1"/>
          </p:nvPr>
        </p:nvSpPr>
        <p:spPr>
          <a:xfrm>
            <a:off x="7187021" y="4561781"/>
            <a:ext cx="5299680" cy="975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24" name="Google Shape;24;p3"/>
          <p:cNvSpPr txBox="1">
            <a:spLocks noGrp="1"/>
          </p:cNvSpPr>
          <p:nvPr>
            <p:ph type="title" idx="2" hasCustomPrompt="1"/>
          </p:nvPr>
        </p:nvSpPr>
        <p:spPr>
          <a:xfrm>
            <a:off x="3089781" y="2995600"/>
            <a:ext cx="2766240" cy="190176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1312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t>xx%</a:t>
            </a:r>
          </a:p>
        </p:txBody>
      </p:sp>
      <p:pic>
        <p:nvPicPr>
          <p:cNvPr id="25" name="Google Shape;25;p3"/>
          <p:cNvPicPr preferRelativeResize="0"/>
          <p:nvPr/>
        </p:nvPicPr>
        <p:blipFill>
          <a:blip r:embed="rId3">
            <a:alphaModFix amt="75000"/>
          </a:blip>
          <a:stretch>
            <a:fillRect/>
          </a:stretch>
        </p:blipFill>
        <p:spPr>
          <a:xfrm>
            <a:off x="-1625280" y="-670559"/>
            <a:ext cx="9904086" cy="6132002"/>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6964683" y="3148441"/>
            <a:ext cx="9265438" cy="5736600"/>
          </a:xfrm>
          <a:prstGeom prst="rect">
            <a:avLst/>
          </a:prstGeom>
          <a:noFill/>
          <a:ln>
            <a:noFill/>
          </a:ln>
        </p:spPr>
      </p:pic>
    </p:spTree>
    <p:extLst>
      <p:ext uri="{BB962C8B-B14F-4D97-AF65-F5344CB8AC3E}">
        <p14:creationId xmlns:p14="http://schemas.microsoft.com/office/powerpoint/2010/main" val="373944419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04" name="Google Shape;204;p2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05" name="Google Shape;205;p2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06" name="Google Shape;206;p2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07" name="Google Shape;207;p21"/>
          <p:cNvSpPr txBox="1">
            <a:spLocks noGrp="1"/>
          </p:cNvSpPr>
          <p:nvPr>
            <p:ph type="title"/>
          </p:nvPr>
        </p:nvSpPr>
        <p:spPr>
          <a:xfrm>
            <a:off x="1152000"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08" name="Google Shape;208;p21"/>
          <p:cNvSpPr txBox="1">
            <a:spLocks noGrp="1"/>
          </p:cNvSpPr>
          <p:nvPr>
            <p:ph type="subTitle" idx="1"/>
          </p:nvPr>
        </p:nvSpPr>
        <p:spPr>
          <a:xfrm>
            <a:off x="1152326"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9" name="Google Shape;209;p21"/>
          <p:cNvSpPr txBox="1">
            <a:spLocks noGrp="1"/>
          </p:cNvSpPr>
          <p:nvPr>
            <p:ph type="title" idx="2"/>
          </p:nvPr>
        </p:nvSpPr>
        <p:spPr>
          <a:xfrm>
            <a:off x="538924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0" name="Google Shape;210;p21"/>
          <p:cNvSpPr txBox="1">
            <a:spLocks noGrp="1"/>
          </p:cNvSpPr>
          <p:nvPr>
            <p:ph type="subTitle" idx="3"/>
          </p:nvPr>
        </p:nvSpPr>
        <p:spPr>
          <a:xfrm>
            <a:off x="538924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1" name="Google Shape;211;p21"/>
          <p:cNvSpPr txBox="1">
            <a:spLocks noGrp="1"/>
          </p:cNvSpPr>
          <p:nvPr>
            <p:ph type="title" idx="4"/>
          </p:nvPr>
        </p:nvSpPr>
        <p:spPr>
          <a:xfrm>
            <a:off x="1152326"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2" name="Google Shape;212;p21"/>
          <p:cNvSpPr txBox="1">
            <a:spLocks noGrp="1"/>
          </p:cNvSpPr>
          <p:nvPr>
            <p:ph type="subTitle" idx="5"/>
          </p:nvPr>
        </p:nvSpPr>
        <p:spPr>
          <a:xfrm>
            <a:off x="1152326"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3" name="Google Shape;213;p21"/>
          <p:cNvSpPr txBox="1">
            <a:spLocks noGrp="1"/>
          </p:cNvSpPr>
          <p:nvPr>
            <p:ph type="title" idx="6"/>
          </p:nvPr>
        </p:nvSpPr>
        <p:spPr>
          <a:xfrm>
            <a:off x="5389242"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4" name="Google Shape;214;p21"/>
          <p:cNvSpPr txBox="1">
            <a:spLocks noGrp="1"/>
          </p:cNvSpPr>
          <p:nvPr>
            <p:ph type="subTitle" idx="7"/>
          </p:nvPr>
        </p:nvSpPr>
        <p:spPr>
          <a:xfrm>
            <a:off x="538924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5" name="Google Shape;215;p21"/>
          <p:cNvSpPr txBox="1">
            <a:spLocks noGrp="1"/>
          </p:cNvSpPr>
          <p:nvPr>
            <p:ph type="title" idx="8"/>
          </p:nvPr>
        </p:nvSpPr>
        <p:spPr>
          <a:xfrm>
            <a:off x="960140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6" name="Google Shape;216;p21"/>
          <p:cNvSpPr txBox="1">
            <a:spLocks noGrp="1"/>
          </p:cNvSpPr>
          <p:nvPr>
            <p:ph type="subTitle" idx="9"/>
          </p:nvPr>
        </p:nvSpPr>
        <p:spPr>
          <a:xfrm>
            <a:off x="960140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21"/>
          <p:cNvSpPr txBox="1">
            <a:spLocks noGrp="1"/>
          </p:cNvSpPr>
          <p:nvPr>
            <p:ph type="title" idx="13"/>
          </p:nvPr>
        </p:nvSpPr>
        <p:spPr>
          <a:xfrm>
            <a:off x="9601402" y="5179802"/>
            <a:ext cx="3876960" cy="683040"/>
          </a:xfrm>
          <a:prstGeom prst="rect">
            <a:avLst/>
          </a:prstGeom>
        </p:spPr>
        <p:txBody>
          <a:bodyPr spcFirstLastPara="1" wrap="square" lIns="91425" tIns="91425" rIns="91425" bIns="91425" anchor="b" anchorCtr="0">
            <a:noAutofit/>
          </a:bodyPr>
          <a:lstStyle>
            <a:lvl1pPr lvl="0" algn="ctr" rtl="0">
              <a:lnSpc>
                <a:spcPct val="132352"/>
              </a:lnSpc>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8" name="Google Shape;218;p21"/>
          <p:cNvSpPr txBox="1">
            <a:spLocks noGrp="1"/>
          </p:cNvSpPr>
          <p:nvPr>
            <p:ph type="subTitle" idx="14"/>
          </p:nvPr>
        </p:nvSpPr>
        <p:spPr>
          <a:xfrm>
            <a:off x="960140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9" name="Google Shape;219;p21"/>
          <p:cNvSpPr txBox="1">
            <a:spLocks noGrp="1"/>
          </p:cNvSpPr>
          <p:nvPr>
            <p:ph type="title" idx="15"/>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20" name="Google Shape;220;p21"/>
          <p:cNvPicPr preferRelativeResize="0"/>
          <p:nvPr/>
        </p:nvPicPr>
        <p:blipFill rotWithShape="1">
          <a:blip r:embed="rId3">
            <a:alphaModFix amt="75000"/>
          </a:blip>
          <a:srcRect l="23147" t="15754"/>
          <a:stretch/>
        </p:blipFill>
        <p:spPr>
          <a:xfrm rot="5400000">
            <a:off x="9197663" y="783259"/>
            <a:ext cx="6962758" cy="4725678"/>
          </a:xfrm>
          <a:prstGeom prst="rect">
            <a:avLst/>
          </a:prstGeom>
          <a:noFill/>
          <a:ln>
            <a:noFill/>
          </a:ln>
        </p:spPr>
      </p:pic>
      <p:pic>
        <p:nvPicPr>
          <p:cNvPr id="221" name="Google Shape;221;p21"/>
          <p:cNvPicPr preferRelativeResize="0"/>
          <p:nvPr/>
        </p:nvPicPr>
        <p:blipFill rotWithShape="1">
          <a:blip r:embed="rId3">
            <a:alphaModFix amt="75000"/>
          </a:blip>
          <a:srcRect l="19672" t="17471"/>
          <a:stretch/>
        </p:blipFill>
        <p:spPr>
          <a:xfrm rot="-5399996">
            <a:off x="-1531720" y="2423167"/>
            <a:ext cx="7414358" cy="4716670"/>
          </a:xfrm>
          <a:prstGeom prst="rect">
            <a:avLst/>
          </a:prstGeom>
          <a:noFill/>
          <a:ln>
            <a:noFill/>
          </a:ln>
        </p:spPr>
      </p:pic>
    </p:spTree>
    <p:extLst>
      <p:ext uri="{BB962C8B-B14F-4D97-AF65-F5344CB8AC3E}">
        <p14:creationId xmlns:p14="http://schemas.microsoft.com/office/powerpoint/2010/main" val="264414792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24" name="Google Shape;224;p2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25" name="Google Shape;225;p2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26" name="Google Shape;226;p2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27" name="Google Shape;227;p22"/>
          <p:cNvSpPr txBox="1">
            <a:spLocks noGrp="1"/>
          </p:cNvSpPr>
          <p:nvPr>
            <p:ph type="title"/>
          </p:nvPr>
        </p:nvSpPr>
        <p:spPr>
          <a:xfrm>
            <a:off x="1388400"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28" name="Google Shape;228;p22"/>
          <p:cNvSpPr txBox="1">
            <a:spLocks noGrp="1"/>
          </p:cNvSpPr>
          <p:nvPr>
            <p:ph type="subTitle" idx="1"/>
          </p:nvPr>
        </p:nvSpPr>
        <p:spPr>
          <a:xfrm>
            <a:off x="1388400"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9" name="Google Shape;229;p22"/>
          <p:cNvSpPr txBox="1">
            <a:spLocks noGrp="1"/>
          </p:cNvSpPr>
          <p:nvPr>
            <p:ph type="title" idx="2"/>
          </p:nvPr>
        </p:nvSpPr>
        <p:spPr>
          <a:xfrm>
            <a:off x="5842554"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0" name="Google Shape;230;p22"/>
          <p:cNvSpPr txBox="1">
            <a:spLocks noGrp="1"/>
          </p:cNvSpPr>
          <p:nvPr>
            <p:ph type="subTitle" idx="3"/>
          </p:nvPr>
        </p:nvSpPr>
        <p:spPr>
          <a:xfrm>
            <a:off x="5842554"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1" name="Google Shape;231;p22"/>
          <p:cNvSpPr txBox="1">
            <a:spLocks noGrp="1"/>
          </p:cNvSpPr>
          <p:nvPr>
            <p:ph type="title" idx="4"/>
          </p:nvPr>
        </p:nvSpPr>
        <p:spPr>
          <a:xfrm>
            <a:off x="10295749"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2" name="Google Shape;232;p22"/>
          <p:cNvSpPr txBox="1">
            <a:spLocks noGrp="1"/>
          </p:cNvSpPr>
          <p:nvPr>
            <p:ph type="subTitle" idx="5"/>
          </p:nvPr>
        </p:nvSpPr>
        <p:spPr>
          <a:xfrm>
            <a:off x="10295749"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3" name="Google Shape;233;p22"/>
          <p:cNvSpPr txBox="1">
            <a:spLocks noGrp="1"/>
          </p:cNvSpPr>
          <p:nvPr>
            <p:ph type="title" idx="6" hasCustomPrompt="1"/>
          </p:nvPr>
        </p:nvSpPr>
        <p:spPr>
          <a:xfrm>
            <a:off x="210696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sp>
        <p:nvSpPr>
          <p:cNvPr id="234" name="Google Shape;234;p22"/>
          <p:cNvSpPr txBox="1">
            <a:spLocks noGrp="1"/>
          </p:cNvSpPr>
          <p:nvPr>
            <p:ph type="title" idx="7" hasCustomPrompt="1"/>
          </p:nvPr>
        </p:nvSpPr>
        <p:spPr>
          <a:xfrm>
            <a:off x="656064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5" name="Google Shape;235;p22"/>
          <p:cNvSpPr txBox="1">
            <a:spLocks noGrp="1"/>
          </p:cNvSpPr>
          <p:nvPr>
            <p:ph type="title" idx="8" hasCustomPrompt="1"/>
          </p:nvPr>
        </p:nvSpPr>
        <p:spPr>
          <a:xfrm>
            <a:off x="11014309"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6" name="Google Shape;236;p22"/>
          <p:cNvSpPr txBox="1">
            <a:spLocks noGrp="1"/>
          </p:cNvSpPr>
          <p:nvPr>
            <p:ph type="title" idx="9"/>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37" name="Google Shape;237;p22"/>
          <p:cNvPicPr preferRelativeResize="0"/>
          <p:nvPr/>
        </p:nvPicPr>
        <p:blipFill rotWithShape="1">
          <a:blip r:embed="rId3">
            <a:alphaModFix amt="75000"/>
          </a:blip>
          <a:srcRect l="23312" t="17389"/>
          <a:stretch/>
        </p:blipFill>
        <p:spPr>
          <a:xfrm rot="5400000">
            <a:off x="9159560" y="836598"/>
            <a:ext cx="6947520" cy="4634240"/>
          </a:xfrm>
          <a:prstGeom prst="rect">
            <a:avLst/>
          </a:prstGeom>
          <a:noFill/>
          <a:ln>
            <a:noFill/>
          </a:ln>
        </p:spPr>
      </p:pic>
      <p:pic>
        <p:nvPicPr>
          <p:cNvPr id="238" name="Google Shape;238;p22"/>
          <p:cNvPicPr preferRelativeResize="0"/>
          <p:nvPr/>
        </p:nvPicPr>
        <p:blipFill rotWithShape="1">
          <a:blip r:embed="rId3">
            <a:alphaModFix amt="75000"/>
          </a:blip>
          <a:srcRect l="21488" t="20407"/>
          <a:stretch/>
        </p:blipFill>
        <p:spPr>
          <a:xfrm rot="-5399996">
            <a:off x="-1364079" y="2423167"/>
            <a:ext cx="7246717" cy="4549030"/>
          </a:xfrm>
          <a:prstGeom prst="rect">
            <a:avLst/>
          </a:prstGeom>
          <a:noFill/>
          <a:ln>
            <a:noFill/>
          </a:ln>
        </p:spPr>
      </p:pic>
    </p:spTree>
    <p:extLst>
      <p:ext uri="{BB962C8B-B14F-4D97-AF65-F5344CB8AC3E}">
        <p14:creationId xmlns:p14="http://schemas.microsoft.com/office/powerpoint/2010/main" val="360359367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1" name="Google Shape;241;p2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42" name="Google Shape;242;p2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43" name="Google Shape;243;p2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44" name="Google Shape;244;p23"/>
          <p:cNvSpPr txBox="1">
            <a:spLocks noGrp="1"/>
          </p:cNvSpPr>
          <p:nvPr>
            <p:ph type="title"/>
          </p:nvPr>
        </p:nvSpPr>
        <p:spPr>
          <a:xfrm>
            <a:off x="1154520" y="865240"/>
            <a:ext cx="12326400" cy="91632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245" name="Google Shape;245;p23"/>
          <p:cNvPicPr preferRelativeResize="0"/>
          <p:nvPr/>
        </p:nvPicPr>
        <p:blipFill rotWithShape="1">
          <a:blip r:embed="rId3">
            <a:alphaModFix amt="75000"/>
          </a:blip>
          <a:srcRect l="26204"/>
          <a:stretch/>
        </p:blipFill>
        <p:spPr>
          <a:xfrm rot="-5400000">
            <a:off x="-1257457" y="3099507"/>
            <a:ext cx="5777957" cy="4848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10196779" y="175503"/>
            <a:ext cx="5486560" cy="4586914"/>
          </a:xfrm>
          <a:prstGeom prst="rect">
            <a:avLst/>
          </a:prstGeom>
          <a:noFill/>
          <a:ln>
            <a:noFill/>
          </a:ln>
        </p:spPr>
      </p:pic>
    </p:spTree>
    <p:extLst>
      <p:ext uri="{BB962C8B-B14F-4D97-AF65-F5344CB8AC3E}">
        <p14:creationId xmlns:p14="http://schemas.microsoft.com/office/powerpoint/2010/main" val="296148802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9" name="Google Shape;249;p2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50" name="Google Shape;250;p2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51" name="Google Shape;251;p2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52" name="Google Shape;252;p24"/>
          <p:cNvSpPr txBox="1">
            <a:spLocks noGrp="1"/>
          </p:cNvSpPr>
          <p:nvPr>
            <p:ph type="ctrTitle"/>
          </p:nvPr>
        </p:nvSpPr>
        <p:spPr>
          <a:xfrm>
            <a:off x="3589781" y="91696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1200"/>
            </a:lvl1pPr>
            <a:lvl2pPr lvl="1" algn="ctr" rtl="0">
              <a:spcBef>
                <a:spcPts val="0"/>
              </a:spcBef>
              <a:spcAft>
                <a:spcPts val="0"/>
              </a:spcAft>
              <a:buSzPts val="5200"/>
              <a:buNone/>
              <a:defRPr sz="8320"/>
            </a:lvl2pPr>
            <a:lvl3pPr lvl="2" algn="ctr" rtl="0">
              <a:spcBef>
                <a:spcPts val="0"/>
              </a:spcBef>
              <a:spcAft>
                <a:spcPts val="0"/>
              </a:spcAft>
              <a:buSzPts val="5200"/>
              <a:buNone/>
              <a:defRPr sz="8320"/>
            </a:lvl3pPr>
            <a:lvl4pPr lvl="3" algn="ctr" rtl="0">
              <a:spcBef>
                <a:spcPts val="0"/>
              </a:spcBef>
              <a:spcAft>
                <a:spcPts val="0"/>
              </a:spcAft>
              <a:buSzPts val="5200"/>
              <a:buNone/>
              <a:defRPr sz="8320"/>
            </a:lvl4pPr>
            <a:lvl5pPr lvl="4" algn="ctr" rtl="0">
              <a:spcBef>
                <a:spcPts val="0"/>
              </a:spcBef>
              <a:spcAft>
                <a:spcPts val="0"/>
              </a:spcAft>
              <a:buSzPts val="5200"/>
              <a:buNone/>
              <a:defRPr sz="8320"/>
            </a:lvl5pPr>
            <a:lvl6pPr lvl="5" algn="ctr" rtl="0">
              <a:spcBef>
                <a:spcPts val="0"/>
              </a:spcBef>
              <a:spcAft>
                <a:spcPts val="0"/>
              </a:spcAft>
              <a:buSzPts val="5200"/>
              <a:buNone/>
              <a:defRPr sz="8320"/>
            </a:lvl6pPr>
            <a:lvl7pPr lvl="6" algn="ctr" rtl="0">
              <a:spcBef>
                <a:spcPts val="0"/>
              </a:spcBef>
              <a:spcAft>
                <a:spcPts val="0"/>
              </a:spcAft>
              <a:buSzPts val="5200"/>
              <a:buNone/>
              <a:defRPr sz="8320"/>
            </a:lvl7pPr>
            <a:lvl8pPr lvl="7" algn="ctr" rtl="0">
              <a:spcBef>
                <a:spcPts val="0"/>
              </a:spcBef>
              <a:spcAft>
                <a:spcPts val="0"/>
              </a:spcAft>
              <a:buSzPts val="5200"/>
              <a:buNone/>
              <a:defRPr sz="8320"/>
            </a:lvl8pPr>
            <a:lvl9pPr lvl="8" algn="ctr" rtl="0">
              <a:spcBef>
                <a:spcPts val="0"/>
              </a:spcBef>
              <a:spcAft>
                <a:spcPts val="0"/>
              </a:spcAft>
              <a:buSzPts val="5200"/>
              <a:buNone/>
              <a:defRPr sz="8320"/>
            </a:lvl9pPr>
          </a:lstStyle>
          <a:p>
            <a:r>
              <a:rPr lang="en-US"/>
              <a:t>Click to edit Master title style</a:t>
            </a:r>
            <a:endParaRPr/>
          </a:p>
        </p:txBody>
      </p:sp>
      <p:sp>
        <p:nvSpPr>
          <p:cNvPr id="253" name="Google Shape;253;p24"/>
          <p:cNvSpPr txBox="1">
            <a:spLocks noGrp="1"/>
          </p:cNvSpPr>
          <p:nvPr>
            <p:ph type="subTitle" idx="1"/>
          </p:nvPr>
        </p:nvSpPr>
        <p:spPr>
          <a:xfrm>
            <a:off x="3589800" y="275728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800"/>
              <a:buNone/>
              <a:defRPr sz="2880">
                <a:solidFill>
                  <a:schemeClr val="lt1"/>
                </a:solidFill>
              </a:defRPr>
            </a:lvl2pPr>
            <a:lvl3pPr lvl="2" algn="ctr" rtl="0">
              <a:lnSpc>
                <a:spcPct val="100000"/>
              </a:lnSpc>
              <a:spcBef>
                <a:spcPts val="0"/>
              </a:spcBef>
              <a:spcAft>
                <a:spcPts val="0"/>
              </a:spcAft>
              <a:buClr>
                <a:schemeClr val="lt1"/>
              </a:buClr>
              <a:buSzPts val="1800"/>
              <a:buNone/>
              <a:defRPr sz="2880">
                <a:solidFill>
                  <a:schemeClr val="lt1"/>
                </a:solidFill>
              </a:defRPr>
            </a:lvl3pPr>
            <a:lvl4pPr lvl="3" algn="ctr" rtl="0">
              <a:lnSpc>
                <a:spcPct val="100000"/>
              </a:lnSpc>
              <a:spcBef>
                <a:spcPts val="0"/>
              </a:spcBef>
              <a:spcAft>
                <a:spcPts val="0"/>
              </a:spcAft>
              <a:buClr>
                <a:schemeClr val="lt1"/>
              </a:buClr>
              <a:buSzPts val="1800"/>
              <a:buNone/>
              <a:defRPr sz="2880">
                <a:solidFill>
                  <a:schemeClr val="lt1"/>
                </a:solidFill>
              </a:defRPr>
            </a:lvl4pPr>
            <a:lvl5pPr lvl="4" algn="ctr" rtl="0">
              <a:lnSpc>
                <a:spcPct val="100000"/>
              </a:lnSpc>
              <a:spcBef>
                <a:spcPts val="0"/>
              </a:spcBef>
              <a:spcAft>
                <a:spcPts val="0"/>
              </a:spcAft>
              <a:buClr>
                <a:schemeClr val="lt1"/>
              </a:buClr>
              <a:buSzPts val="1800"/>
              <a:buNone/>
              <a:defRPr sz="2880">
                <a:solidFill>
                  <a:schemeClr val="lt1"/>
                </a:solidFill>
              </a:defRPr>
            </a:lvl5pPr>
            <a:lvl6pPr lvl="5" algn="ctr" rtl="0">
              <a:lnSpc>
                <a:spcPct val="100000"/>
              </a:lnSpc>
              <a:spcBef>
                <a:spcPts val="0"/>
              </a:spcBef>
              <a:spcAft>
                <a:spcPts val="0"/>
              </a:spcAft>
              <a:buClr>
                <a:schemeClr val="lt1"/>
              </a:buClr>
              <a:buSzPts val="1800"/>
              <a:buNone/>
              <a:defRPr sz="2880">
                <a:solidFill>
                  <a:schemeClr val="lt1"/>
                </a:solidFill>
              </a:defRPr>
            </a:lvl6pPr>
            <a:lvl7pPr lvl="6" algn="ctr" rtl="0">
              <a:lnSpc>
                <a:spcPct val="100000"/>
              </a:lnSpc>
              <a:spcBef>
                <a:spcPts val="0"/>
              </a:spcBef>
              <a:spcAft>
                <a:spcPts val="0"/>
              </a:spcAft>
              <a:buClr>
                <a:schemeClr val="lt1"/>
              </a:buClr>
              <a:buSzPts val="1800"/>
              <a:buNone/>
              <a:defRPr sz="2880">
                <a:solidFill>
                  <a:schemeClr val="lt1"/>
                </a:solidFill>
              </a:defRPr>
            </a:lvl7pPr>
            <a:lvl8pPr lvl="7" algn="ctr" rtl="0">
              <a:lnSpc>
                <a:spcPct val="100000"/>
              </a:lnSpc>
              <a:spcBef>
                <a:spcPts val="0"/>
              </a:spcBef>
              <a:spcAft>
                <a:spcPts val="0"/>
              </a:spcAft>
              <a:buClr>
                <a:schemeClr val="lt1"/>
              </a:buClr>
              <a:buSzPts val="1800"/>
              <a:buNone/>
              <a:defRPr sz="2880">
                <a:solidFill>
                  <a:schemeClr val="lt1"/>
                </a:solidFill>
              </a:defRPr>
            </a:lvl8pPr>
            <a:lvl9pPr lvl="8" algn="ctr" rtl="0">
              <a:lnSpc>
                <a:spcPct val="100000"/>
              </a:lnSpc>
              <a:spcBef>
                <a:spcPts val="0"/>
              </a:spcBef>
              <a:spcAft>
                <a:spcPts val="0"/>
              </a:spcAft>
              <a:buClr>
                <a:schemeClr val="lt1"/>
              </a:buClr>
              <a:buSzPts val="1800"/>
              <a:buNone/>
              <a:defRPr sz="2880">
                <a:solidFill>
                  <a:schemeClr val="lt1"/>
                </a:solidFill>
              </a:defRPr>
            </a:lvl9pPr>
          </a:lstStyle>
          <a:p>
            <a:r>
              <a:rPr lang="en-US"/>
              <a:t>Click to edit Master subtitle style</a:t>
            </a:r>
            <a:endParaRPr/>
          </a:p>
        </p:txBody>
      </p:sp>
      <p:sp>
        <p:nvSpPr>
          <p:cNvPr id="254" name="Google Shape;254;p24"/>
          <p:cNvSpPr txBox="1"/>
          <p:nvPr/>
        </p:nvSpPr>
        <p:spPr>
          <a:xfrm>
            <a:off x="3315360" y="6692560"/>
            <a:ext cx="7999680" cy="672960"/>
          </a:xfrm>
          <a:prstGeom prst="rect">
            <a:avLst/>
          </a:prstGeom>
          <a:noFill/>
          <a:ln>
            <a:noFill/>
          </a:ln>
        </p:spPr>
        <p:txBody>
          <a:bodyPr spcFirstLastPara="1" wrap="square" lIns="146280" tIns="0" rIns="0" bIns="0" anchor="b" anchorCtr="0">
            <a:noAutofit/>
          </a:bodyPr>
          <a:lstStyle/>
          <a:p>
            <a:pPr marL="0" lvl="0" indent="0" algn="ctr" rtl="0">
              <a:lnSpc>
                <a:spcPct val="100000"/>
              </a:lnSpc>
              <a:spcBef>
                <a:spcPts val="480"/>
              </a:spcBef>
              <a:spcAft>
                <a:spcPts val="0"/>
              </a:spcAft>
              <a:buNone/>
            </a:pPr>
            <a:r>
              <a:rPr lang="en" sz="1920">
                <a:solidFill>
                  <a:schemeClr val="lt1"/>
                </a:solidFill>
                <a:latin typeface="Karla"/>
                <a:ea typeface="Karla"/>
                <a:cs typeface="Karla"/>
                <a:sym typeface="Karla"/>
              </a:rPr>
              <a:t>CREDITS: This presentation template was created by </a:t>
            </a:r>
            <a:r>
              <a:rPr lang="en" sz="192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920">
                <a:solidFill>
                  <a:schemeClr val="lt1"/>
                </a:solidFill>
                <a:latin typeface="Karla"/>
                <a:ea typeface="Karla"/>
                <a:cs typeface="Karla"/>
                <a:sym typeface="Karla"/>
              </a:rPr>
              <a:t>, and includes icons by </a:t>
            </a:r>
            <a:r>
              <a:rPr lang="en" sz="192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920">
                <a:solidFill>
                  <a:schemeClr val="lt1"/>
                </a:solidFill>
                <a:latin typeface="Karla"/>
                <a:ea typeface="Karla"/>
                <a:cs typeface="Karla"/>
                <a:sym typeface="Karla"/>
              </a:rPr>
              <a:t> and infographics &amp; images by </a:t>
            </a:r>
            <a:r>
              <a:rPr lang="en" sz="192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92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8124762" y="555959"/>
            <a:ext cx="8122917" cy="6157560"/>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723058" y="1210746"/>
            <a:ext cx="8595358" cy="6173872"/>
          </a:xfrm>
          <a:prstGeom prst="rect">
            <a:avLst/>
          </a:prstGeom>
          <a:noFill/>
          <a:ln>
            <a:noFill/>
          </a:ln>
        </p:spPr>
      </p:pic>
    </p:spTree>
    <p:extLst>
      <p:ext uri="{BB962C8B-B14F-4D97-AF65-F5344CB8AC3E}">
        <p14:creationId xmlns:p14="http://schemas.microsoft.com/office/powerpoint/2010/main" val="2772186160"/>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59" name="Google Shape;259;p2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0" name="Google Shape;260;p2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1" name="Google Shape;261;p2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pic>
        <p:nvPicPr>
          <p:cNvPr id="262" name="Google Shape;262;p25"/>
          <p:cNvPicPr preferRelativeResize="0"/>
          <p:nvPr/>
        </p:nvPicPr>
        <p:blipFill rotWithShape="1">
          <a:blip r:embed="rId3">
            <a:alphaModFix amt="75000"/>
          </a:blip>
          <a:srcRect l="23664" t="13299"/>
          <a:stretch/>
        </p:blipFill>
        <p:spPr>
          <a:xfrm>
            <a:off x="15240" y="-249919"/>
            <a:ext cx="6675120" cy="4693918"/>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9183520" y="4165923"/>
            <a:ext cx="5995520" cy="4536112"/>
          </a:xfrm>
          <a:prstGeom prst="rect">
            <a:avLst/>
          </a:prstGeom>
          <a:noFill/>
          <a:ln>
            <a:noFill/>
          </a:ln>
        </p:spPr>
      </p:pic>
    </p:spTree>
    <p:extLst>
      <p:ext uri="{BB962C8B-B14F-4D97-AF65-F5344CB8AC3E}">
        <p14:creationId xmlns:p14="http://schemas.microsoft.com/office/powerpoint/2010/main" val="331421695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66" name="Google Shape;266;p2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7" name="Google Shape;267;p2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268" name="Google Shape;268;p2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pic>
        <p:nvPicPr>
          <p:cNvPr id="269" name="Google Shape;269;p26"/>
          <p:cNvPicPr preferRelativeResize="0"/>
          <p:nvPr/>
        </p:nvPicPr>
        <p:blipFill rotWithShape="1">
          <a:blip r:embed="rId3">
            <a:alphaModFix amt="75000"/>
          </a:blip>
          <a:srcRect l="20356"/>
          <a:stretch/>
        </p:blipFill>
        <p:spPr>
          <a:xfrm rot="5400000">
            <a:off x="7409640" y="816200"/>
            <a:ext cx="8839200" cy="687152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693662" y="470423"/>
            <a:ext cx="9047203" cy="6684510"/>
          </a:xfrm>
          <a:prstGeom prst="rect">
            <a:avLst/>
          </a:prstGeom>
          <a:noFill/>
          <a:ln>
            <a:noFill/>
          </a:ln>
        </p:spPr>
      </p:pic>
    </p:spTree>
    <p:extLst>
      <p:ext uri="{BB962C8B-B14F-4D97-AF65-F5344CB8AC3E}">
        <p14:creationId xmlns:p14="http://schemas.microsoft.com/office/powerpoint/2010/main" val="398266930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2172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74"/>
        <p:cNvGrpSpPr/>
        <p:nvPr/>
      </p:nvGrpSpPr>
      <p:grpSpPr>
        <a:xfrm>
          <a:off x="0" y="0"/>
          <a:ext cx="0" cy="0"/>
          <a:chOff x="0" y="0"/>
          <a:chExt cx="0" cy="0"/>
        </a:xfrm>
      </p:grpSpPr>
    </p:spTree>
    <p:extLst>
      <p:ext uri="{BB962C8B-B14F-4D97-AF65-F5344CB8AC3E}">
        <p14:creationId xmlns:p14="http://schemas.microsoft.com/office/powerpoint/2010/main" val="41917272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75"/>
        <p:cNvGrpSpPr/>
        <p:nvPr/>
      </p:nvGrpSpPr>
      <p:grpSpPr>
        <a:xfrm>
          <a:off x="0" y="0"/>
          <a:ext cx="0" cy="0"/>
          <a:chOff x="0" y="0"/>
          <a:chExt cx="0" cy="0"/>
        </a:xfrm>
      </p:grpSpPr>
      <p:sp>
        <p:nvSpPr>
          <p:cNvPr id="276" name="Google Shape;276;p29"/>
          <p:cNvSpPr txBox="1">
            <a:spLocks noGrp="1"/>
          </p:cNvSpPr>
          <p:nvPr>
            <p:ph type="title"/>
          </p:nvPr>
        </p:nvSpPr>
        <p:spPr>
          <a:xfrm>
            <a:off x="1677360" y="518160"/>
            <a:ext cx="11275680" cy="77184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3928307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0" name="Google Shape;10;p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1" name="Google Shape;11;p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 name="Google Shape;12;p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 name="Google Shape;13;p2"/>
          <p:cNvSpPr txBox="1">
            <a:spLocks noGrp="1"/>
          </p:cNvSpPr>
          <p:nvPr>
            <p:ph type="ctrTitle"/>
          </p:nvPr>
        </p:nvSpPr>
        <p:spPr>
          <a:xfrm>
            <a:off x="2601360" y="2108045"/>
            <a:ext cx="9427680" cy="377328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200">
                <a:latin typeface="Audiowide"/>
                <a:ea typeface="Audiowide"/>
                <a:cs typeface="Audiowide"/>
                <a:sym typeface="Audiowide"/>
              </a:defRPr>
            </a:lvl1pPr>
            <a:lvl2pPr lvl="1" algn="ctr">
              <a:spcBef>
                <a:spcPts val="0"/>
              </a:spcBef>
              <a:spcAft>
                <a:spcPts val="0"/>
              </a:spcAft>
              <a:buSzPts val="5200"/>
              <a:buNone/>
              <a:defRPr sz="8320"/>
            </a:lvl2pPr>
            <a:lvl3pPr lvl="2" algn="ctr">
              <a:spcBef>
                <a:spcPts val="0"/>
              </a:spcBef>
              <a:spcAft>
                <a:spcPts val="0"/>
              </a:spcAft>
              <a:buSzPts val="5200"/>
              <a:buNone/>
              <a:defRPr sz="8320"/>
            </a:lvl3pPr>
            <a:lvl4pPr lvl="3" algn="ctr">
              <a:spcBef>
                <a:spcPts val="0"/>
              </a:spcBef>
              <a:spcAft>
                <a:spcPts val="0"/>
              </a:spcAft>
              <a:buSzPts val="5200"/>
              <a:buNone/>
              <a:defRPr sz="8320"/>
            </a:lvl4pPr>
            <a:lvl5pPr lvl="4" algn="ctr">
              <a:spcBef>
                <a:spcPts val="0"/>
              </a:spcBef>
              <a:spcAft>
                <a:spcPts val="0"/>
              </a:spcAft>
              <a:buSzPts val="5200"/>
              <a:buNone/>
              <a:defRPr sz="8320"/>
            </a:lvl5pPr>
            <a:lvl6pPr lvl="5" algn="ctr">
              <a:spcBef>
                <a:spcPts val="0"/>
              </a:spcBef>
              <a:spcAft>
                <a:spcPts val="0"/>
              </a:spcAft>
              <a:buSzPts val="5200"/>
              <a:buNone/>
              <a:defRPr sz="8320"/>
            </a:lvl6pPr>
            <a:lvl7pPr lvl="6" algn="ctr">
              <a:spcBef>
                <a:spcPts val="0"/>
              </a:spcBef>
              <a:spcAft>
                <a:spcPts val="0"/>
              </a:spcAft>
              <a:buSzPts val="5200"/>
              <a:buNone/>
              <a:defRPr sz="8320"/>
            </a:lvl7pPr>
            <a:lvl8pPr lvl="7" algn="ctr">
              <a:spcBef>
                <a:spcPts val="0"/>
              </a:spcBef>
              <a:spcAft>
                <a:spcPts val="0"/>
              </a:spcAft>
              <a:buSzPts val="5200"/>
              <a:buNone/>
              <a:defRPr sz="8320"/>
            </a:lvl8pPr>
            <a:lvl9pPr lvl="8" algn="ctr">
              <a:spcBef>
                <a:spcPts val="0"/>
              </a:spcBef>
              <a:spcAft>
                <a:spcPts val="0"/>
              </a:spcAft>
              <a:buSzPts val="5200"/>
              <a:buNone/>
              <a:defRPr sz="8320"/>
            </a:lvl9pPr>
          </a:lstStyle>
          <a:p>
            <a:r>
              <a:rPr lang="en-US"/>
              <a:t>Click to edit Master title style</a:t>
            </a:r>
            <a:endParaRPr/>
          </a:p>
        </p:txBody>
      </p:sp>
      <p:sp>
        <p:nvSpPr>
          <p:cNvPr id="14" name="Google Shape;14;p2"/>
          <p:cNvSpPr txBox="1">
            <a:spLocks noGrp="1"/>
          </p:cNvSpPr>
          <p:nvPr>
            <p:ph type="subTitle" idx="1"/>
          </p:nvPr>
        </p:nvSpPr>
        <p:spPr>
          <a:xfrm>
            <a:off x="2601360" y="6045600"/>
            <a:ext cx="9427680" cy="75792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560">
                <a:solidFill>
                  <a:schemeClr val="lt1"/>
                </a:solidFill>
              </a:defRPr>
            </a:lvl1pPr>
            <a:lvl2pPr lvl="1" algn="ctr">
              <a:lnSpc>
                <a:spcPct val="100000"/>
              </a:lnSpc>
              <a:spcBef>
                <a:spcPts val="0"/>
              </a:spcBef>
              <a:spcAft>
                <a:spcPts val="0"/>
              </a:spcAft>
              <a:buSzPts val="2800"/>
              <a:buNone/>
              <a:defRPr sz="4480"/>
            </a:lvl2pPr>
            <a:lvl3pPr lvl="2" algn="ctr">
              <a:lnSpc>
                <a:spcPct val="100000"/>
              </a:lnSpc>
              <a:spcBef>
                <a:spcPts val="0"/>
              </a:spcBef>
              <a:spcAft>
                <a:spcPts val="0"/>
              </a:spcAft>
              <a:buSzPts val="2800"/>
              <a:buNone/>
              <a:defRPr sz="4480"/>
            </a:lvl3pPr>
            <a:lvl4pPr lvl="3" algn="ctr">
              <a:lnSpc>
                <a:spcPct val="100000"/>
              </a:lnSpc>
              <a:spcBef>
                <a:spcPts val="0"/>
              </a:spcBef>
              <a:spcAft>
                <a:spcPts val="0"/>
              </a:spcAft>
              <a:buSzPts val="2800"/>
              <a:buNone/>
              <a:defRPr sz="4480"/>
            </a:lvl4pPr>
            <a:lvl5pPr lvl="4" algn="ctr">
              <a:lnSpc>
                <a:spcPct val="100000"/>
              </a:lnSpc>
              <a:spcBef>
                <a:spcPts val="0"/>
              </a:spcBef>
              <a:spcAft>
                <a:spcPts val="0"/>
              </a:spcAft>
              <a:buSzPts val="2800"/>
              <a:buNone/>
              <a:defRPr sz="4480"/>
            </a:lvl5pPr>
            <a:lvl6pPr lvl="5" algn="ctr">
              <a:lnSpc>
                <a:spcPct val="100000"/>
              </a:lnSpc>
              <a:spcBef>
                <a:spcPts val="0"/>
              </a:spcBef>
              <a:spcAft>
                <a:spcPts val="0"/>
              </a:spcAft>
              <a:buSzPts val="2800"/>
              <a:buNone/>
              <a:defRPr sz="4480"/>
            </a:lvl6pPr>
            <a:lvl7pPr lvl="6" algn="ctr">
              <a:lnSpc>
                <a:spcPct val="100000"/>
              </a:lnSpc>
              <a:spcBef>
                <a:spcPts val="0"/>
              </a:spcBef>
              <a:spcAft>
                <a:spcPts val="0"/>
              </a:spcAft>
              <a:buSzPts val="2800"/>
              <a:buNone/>
              <a:defRPr sz="4480"/>
            </a:lvl7pPr>
            <a:lvl8pPr lvl="7" algn="ctr">
              <a:lnSpc>
                <a:spcPct val="100000"/>
              </a:lnSpc>
              <a:spcBef>
                <a:spcPts val="0"/>
              </a:spcBef>
              <a:spcAft>
                <a:spcPts val="0"/>
              </a:spcAft>
              <a:buSzPts val="2800"/>
              <a:buNone/>
              <a:defRPr sz="4480"/>
            </a:lvl8pPr>
            <a:lvl9pPr lvl="8" algn="ctr">
              <a:lnSpc>
                <a:spcPct val="100000"/>
              </a:lnSpc>
              <a:spcBef>
                <a:spcPts val="0"/>
              </a:spcBef>
              <a:spcAft>
                <a:spcPts val="0"/>
              </a:spcAft>
              <a:buSzPts val="2800"/>
              <a:buNone/>
              <a:defRPr sz="4480"/>
            </a:lvl9pPr>
          </a:lstStyle>
          <a:p>
            <a:r>
              <a:rPr lang="en-US"/>
              <a:t>Click to edit Master subtitle style</a:t>
            </a:r>
            <a:endParaRPr/>
          </a:p>
        </p:txBody>
      </p:sp>
      <p:pic>
        <p:nvPicPr>
          <p:cNvPr id="15" name="Google Shape;15;p2"/>
          <p:cNvPicPr preferRelativeResize="0"/>
          <p:nvPr/>
        </p:nvPicPr>
        <p:blipFill>
          <a:blip r:embed="rId3">
            <a:alphaModFix amt="75000"/>
          </a:blip>
          <a:stretch>
            <a:fillRect/>
          </a:stretch>
        </p:blipFill>
        <p:spPr>
          <a:xfrm>
            <a:off x="-1617679" y="-716280"/>
            <a:ext cx="9427682" cy="583704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6817681" y="3139440"/>
            <a:ext cx="9427682" cy="5837040"/>
          </a:xfrm>
          <a:prstGeom prst="rect">
            <a:avLst/>
          </a:prstGeom>
          <a:noFill/>
          <a:ln>
            <a:noFill/>
          </a:ln>
        </p:spPr>
      </p:pic>
    </p:spTree>
    <p:extLst>
      <p:ext uri="{BB962C8B-B14F-4D97-AF65-F5344CB8AC3E}">
        <p14:creationId xmlns:p14="http://schemas.microsoft.com/office/powerpoint/2010/main" val="30618262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9" name="Google Shape;29;p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0" name="Google Shape;30;p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1" name="Google Shape;31;p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32" name="Google Shape;32;p4"/>
          <p:cNvSpPr txBox="1">
            <a:spLocks noGrp="1"/>
          </p:cNvSpPr>
          <p:nvPr>
            <p:ph type="body" idx="1"/>
          </p:nvPr>
        </p:nvSpPr>
        <p:spPr>
          <a:xfrm>
            <a:off x="1152000" y="1869541"/>
            <a:ext cx="12326400" cy="916320"/>
          </a:xfrm>
          <a:prstGeom prst="rect">
            <a:avLst/>
          </a:prstGeom>
        </p:spPr>
        <p:txBody>
          <a:bodyPr spcFirstLastPara="1" wrap="square" lIns="91425" tIns="91425" rIns="91425" bIns="91425" anchor="t" anchorCtr="0">
            <a:noAutofit/>
          </a:bodyPr>
          <a:lstStyle>
            <a:lvl1pPr marL="731520" lvl="0" indent="-508000">
              <a:spcBef>
                <a:spcPts val="0"/>
              </a:spcBef>
              <a:spcAft>
                <a:spcPts val="0"/>
              </a:spcAft>
              <a:buSzPts val="1400"/>
              <a:buAutoNum type="arabicPeriod"/>
              <a:defRPr sz="1920"/>
            </a:lvl1pPr>
            <a:lvl2pPr marL="1463040" lvl="1" indent="-508000">
              <a:spcBef>
                <a:spcPts val="0"/>
              </a:spcBef>
              <a:spcAft>
                <a:spcPts val="0"/>
              </a:spcAft>
              <a:buSzPts val="1400"/>
              <a:buAutoNum type="alphaLcPeriod"/>
              <a:defRPr/>
            </a:lvl2pPr>
            <a:lvl3pPr marL="2194560" lvl="2" indent="-508000">
              <a:spcBef>
                <a:spcPts val="0"/>
              </a:spcBef>
              <a:spcAft>
                <a:spcPts val="0"/>
              </a:spcAft>
              <a:buSzPts val="1400"/>
              <a:buAutoNum type="romanLcPeriod"/>
              <a:defRPr/>
            </a:lvl3pPr>
            <a:lvl4pPr marL="2926080" lvl="3" indent="-508000">
              <a:spcBef>
                <a:spcPts val="0"/>
              </a:spcBef>
              <a:spcAft>
                <a:spcPts val="0"/>
              </a:spcAft>
              <a:buSzPts val="1400"/>
              <a:buAutoNum type="arabicPeriod"/>
              <a:defRPr/>
            </a:lvl4pPr>
            <a:lvl5pPr marL="3657600" lvl="4" indent="-508000">
              <a:spcBef>
                <a:spcPts val="0"/>
              </a:spcBef>
              <a:spcAft>
                <a:spcPts val="0"/>
              </a:spcAft>
              <a:buSzPts val="1400"/>
              <a:buAutoNum type="alphaLcPeriod"/>
              <a:defRPr/>
            </a:lvl5pPr>
            <a:lvl6pPr marL="4389120" lvl="5" indent="-508000">
              <a:spcBef>
                <a:spcPts val="0"/>
              </a:spcBef>
              <a:spcAft>
                <a:spcPts val="0"/>
              </a:spcAft>
              <a:buSzPts val="1400"/>
              <a:buAutoNum type="romanLcPeriod"/>
              <a:defRPr/>
            </a:lvl6pPr>
            <a:lvl7pPr marL="5120640" lvl="6" indent="-508000">
              <a:spcBef>
                <a:spcPts val="0"/>
              </a:spcBef>
              <a:spcAft>
                <a:spcPts val="0"/>
              </a:spcAft>
              <a:buSzPts val="1400"/>
              <a:buAutoNum type="arabicPeriod"/>
              <a:defRPr/>
            </a:lvl7pPr>
            <a:lvl8pPr marL="5852160" lvl="7" indent="-508000">
              <a:spcBef>
                <a:spcPts val="0"/>
              </a:spcBef>
              <a:spcAft>
                <a:spcPts val="0"/>
              </a:spcAft>
              <a:buSzPts val="1400"/>
              <a:buAutoNum type="alphaLcPeriod"/>
              <a:defRPr/>
            </a:lvl8pPr>
            <a:lvl9pPr marL="6583680" lvl="8" indent="-508000">
              <a:spcBef>
                <a:spcPts val="0"/>
              </a:spcBef>
              <a:spcAft>
                <a:spcPts val="0"/>
              </a:spcAft>
              <a:buSzPts val="1400"/>
              <a:buAutoNum type="romanLcPeriod"/>
              <a:defRPr/>
            </a:lvl9pPr>
          </a:lstStyle>
          <a:p>
            <a:pPr lvl="0"/>
            <a:r>
              <a:rPr lang="en-US"/>
              <a:t>Click to edit Master text styles</a:t>
            </a:r>
          </a:p>
        </p:txBody>
      </p:sp>
      <p:pic>
        <p:nvPicPr>
          <p:cNvPr id="33" name="Google Shape;33;p4"/>
          <p:cNvPicPr preferRelativeResize="0"/>
          <p:nvPr/>
        </p:nvPicPr>
        <p:blipFill>
          <a:blip r:embed="rId3">
            <a:alphaModFix amt="75000"/>
          </a:blip>
          <a:stretch>
            <a:fillRect/>
          </a:stretch>
        </p:blipFill>
        <p:spPr>
          <a:xfrm>
            <a:off x="-1320480" y="-594359"/>
            <a:ext cx="7771635" cy="4811720"/>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8077205" y="3837238"/>
            <a:ext cx="8152915" cy="5047802"/>
          </a:xfrm>
          <a:prstGeom prst="rect">
            <a:avLst/>
          </a:prstGeom>
          <a:noFill/>
          <a:ln>
            <a:noFill/>
          </a:ln>
        </p:spPr>
      </p:pic>
      <p:sp>
        <p:nvSpPr>
          <p:cNvPr id="35" name="Google Shape;35;p4"/>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376733922"/>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9" name="Google Shape;19;p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 name="Google Shape;20;p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1" name="Google Shape;21;p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 name="Google Shape;22;p3"/>
          <p:cNvSpPr txBox="1">
            <a:spLocks noGrp="1"/>
          </p:cNvSpPr>
          <p:nvPr>
            <p:ph type="title"/>
          </p:nvPr>
        </p:nvSpPr>
        <p:spPr>
          <a:xfrm>
            <a:off x="7187021" y="2691941"/>
            <a:ext cx="529968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920">
                <a:solidFill>
                  <a:schemeClr val="accent1"/>
                </a:solidFill>
              </a:defRPr>
            </a:lvl1pPr>
            <a:lvl2pPr lvl="1" algn="ctr" rtl="0">
              <a:spcBef>
                <a:spcPts val="0"/>
              </a:spcBef>
              <a:spcAft>
                <a:spcPts val="0"/>
              </a:spcAft>
              <a:buClr>
                <a:schemeClr val="lt1"/>
              </a:buClr>
              <a:buSzPts val="3600"/>
              <a:buNone/>
              <a:defRPr sz="5760">
                <a:solidFill>
                  <a:schemeClr val="lt1"/>
                </a:solidFill>
              </a:defRPr>
            </a:lvl2pPr>
            <a:lvl3pPr lvl="2" algn="ctr" rtl="0">
              <a:spcBef>
                <a:spcPts val="0"/>
              </a:spcBef>
              <a:spcAft>
                <a:spcPts val="0"/>
              </a:spcAft>
              <a:buClr>
                <a:schemeClr val="lt1"/>
              </a:buClr>
              <a:buSzPts val="3600"/>
              <a:buNone/>
              <a:defRPr sz="5760">
                <a:solidFill>
                  <a:schemeClr val="lt1"/>
                </a:solidFill>
              </a:defRPr>
            </a:lvl3pPr>
            <a:lvl4pPr lvl="3" algn="ctr" rtl="0">
              <a:spcBef>
                <a:spcPts val="0"/>
              </a:spcBef>
              <a:spcAft>
                <a:spcPts val="0"/>
              </a:spcAft>
              <a:buClr>
                <a:schemeClr val="lt1"/>
              </a:buClr>
              <a:buSzPts val="3600"/>
              <a:buNone/>
              <a:defRPr sz="5760">
                <a:solidFill>
                  <a:schemeClr val="lt1"/>
                </a:solidFill>
              </a:defRPr>
            </a:lvl4pPr>
            <a:lvl5pPr lvl="4" algn="ctr" rtl="0">
              <a:spcBef>
                <a:spcPts val="0"/>
              </a:spcBef>
              <a:spcAft>
                <a:spcPts val="0"/>
              </a:spcAft>
              <a:buClr>
                <a:schemeClr val="lt1"/>
              </a:buClr>
              <a:buSzPts val="3600"/>
              <a:buNone/>
              <a:defRPr sz="5760">
                <a:solidFill>
                  <a:schemeClr val="lt1"/>
                </a:solidFill>
              </a:defRPr>
            </a:lvl5pPr>
            <a:lvl6pPr lvl="5" algn="ctr" rtl="0">
              <a:spcBef>
                <a:spcPts val="0"/>
              </a:spcBef>
              <a:spcAft>
                <a:spcPts val="0"/>
              </a:spcAft>
              <a:buClr>
                <a:schemeClr val="lt1"/>
              </a:buClr>
              <a:buSzPts val="3600"/>
              <a:buNone/>
              <a:defRPr sz="5760">
                <a:solidFill>
                  <a:schemeClr val="lt1"/>
                </a:solidFill>
              </a:defRPr>
            </a:lvl6pPr>
            <a:lvl7pPr lvl="6" algn="ctr" rtl="0">
              <a:spcBef>
                <a:spcPts val="0"/>
              </a:spcBef>
              <a:spcAft>
                <a:spcPts val="0"/>
              </a:spcAft>
              <a:buClr>
                <a:schemeClr val="lt1"/>
              </a:buClr>
              <a:buSzPts val="3600"/>
              <a:buNone/>
              <a:defRPr sz="5760">
                <a:solidFill>
                  <a:schemeClr val="lt1"/>
                </a:solidFill>
              </a:defRPr>
            </a:lvl7pPr>
            <a:lvl8pPr lvl="7" algn="ctr" rtl="0">
              <a:spcBef>
                <a:spcPts val="0"/>
              </a:spcBef>
              <a:spcAft>
                <a:spcPts val="0"/>
              </a:spcAft>
              <a:buClr>
                <a:schemeClr val="lt1"/>
              </a:buClr>
              <a:buSzPts val="3600"/>
              <a:buNone/>
              <a:defRPr sz="5760">
                <a:solidFill>
                  <a:schemeClr val="lt1"/>
                </a:solidFill>
              </a:defRPr>
            </a:lvl8pPr>
            <a:lvl9pPr lvl="8" algn="ctr" rtl="0">
              <a:spcBef>
                <a:spcPts val="0"/>
              </a:spcBef>
              <a:spcAft>
                <a:spcPts val="0"/>
              </a:spcAft>
              <a:buClr>
                <a:schemeClr val="lt1"/>
              </a:buClr>
              <a:buSzPts val="3600"/>
              <a:buNone/>
              <a:defRPr sz="5760">
                <a:solidFill>
                  <a:schemeClr val="lt1"/>
                </a:solidFill>
              </a:defRPr>
            </a:lvl9pPr>
          </a:lstStyle>
          <a:p>
            <a:r>
              <a:rPr lang="en-US"/>
              <a:t>Click to edit Master title style</a:t>
            </a:r>
            <a:endParaRPr/>
          </a:p>
        </p:txBody>
      </p:sp>
      <p:sp>
        <p:nvSpPr>
          <p:cNvPr id="23" name="Google Shape;23;p3"/>
          <p:cNvSpPr txBox="1">
            <a:spLocks noGrp="1"/>
          </p:cNvSpPr>
          <p:nvPr>
            <p:ph type="subTitle" idx="1"/>
          </p:nvPr>
        </p:nvSpPr>
        <p:spPr>
          <a:xfrm>
            <a:off x="7187021" y="4561781"/>
            <a:ext cx="5299680" cy="975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24" name="Google Shape;24;p3"/>
          <p:cNvSpPr txBox="1">
            <a:spLocks noGrp="1"/>
          </p:cNvSpPr>
          <p:nvPr>
            <p:ph type="title" idx="2" hasCustomPrompt="1"/>
          </p:nvPr>
        </p:nvSpPr>
        <p:spPr>
          <a:xfrm>
            <a:off x="3089781" y="2995600"/>
            <a:ext cx="2766240" cy="190176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1312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t>xx%</a:t>
            </a:r>
          </a:p>
        </p:txBody>
      </p:sp>
      <p:pic>
        <p:nvPicPr>
          <p:cNvPr id="25" name="Google Shape;25;p3"/>
          <p:cNvPicPr preferRelativeResize="0"/>
          <p:nvPr/>
        </p:nvPicPr>
        <p:blipFill>
          <a:blip r:embed="rId3">
            <a:alphaModFix amt="75000"/>
          </a:blip>
          <a:stretch>
            <a:fillRect/>
          </a:stretch>
        </p:blipFill>
        <p:spPr>
          <a:xfrm>
            <a:off x="-1625280" y="-670559"/>
            <a:ext cx="9904086" cy="6132002"/>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6964683" y="3148441"/>
            <a:ext cx="9265438" cy="5736600"/>
          </a:xfrm>
          <a:prstGeom prst="rect">
            <a:avLst/>
          </a:prstGeom>
          <a:noFill/>
          <a:ln>
            <a:noFill/>
          </a:ln>
        </p:spPr>
      </p:pic>
    </p:spTree>
    <p:extLst>
      <p:ext uri="{BB962C8B-B14F-4D97-AF65-F5344CB8AC3E}">
        <p14:creationId xmlns:p14="http://schemas.microsoft.com/office/powerpoint/2010/main" val="151882206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9" name="Google Shape;29;p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0" name="Google Shape;30;p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1" name="Google Shape;31;p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2" name="Google Shape;32;p4"/>
          <p:cNvSpPr txBox="1">
            <a:spLocks noGrp="1"/>
          </p:cNvSpPr>
          <p:nvPr>
            <p:ph type="body" idx="1"/>
          </p:nvPr>
        </p:nvSpPr>
        <p:spPr>
          <a:xfrm>
            <a:off x="1152000" y="1869541"/>
            <a:ext cx="12326400" cy="916320"/>
          </a:xfrm>
          <a:prstGeom prst="rect">
            <a:avLst/>
          </a:prstGeom>
        </p:spPr>
        <p:txBody>
          <a:bodyPr spcFirstLastPara="1" wrap="square" lIns="91425" tIns="91425" rIns="91425" bIns="91425" anchor="t" anchorCtr="0">
            <a:noAutofit/>
          </a:bodyPr>
          <a:lstStyle>
            <a:lvl1pPr marL="731520" lvl="0" indent="-508000">
              <a:spcBef>
                <a:spcPts val="0"/>
              </a:spcBef>
              <a:spcAft>
                <a:spcPts val="0"/>
              </a:spcAft>
              <a:buSzPts val="1400"/>
              <a:buAutoNum type="arabicPeriod"/>
              <a:defRPr sz="1920"/>
            </a:lvl1pPr>
            <a:lvl2pPr marL="1463040" lvl="1" indent="-508000">
              <a:spcBef>
                <a:spcPts val="0"/>
              </a:spcBef>
              <a:spcAft>
                <a:spcPts val="0"/>
              </a:spcAft>
              <a:buSzPts val="1400"/>
              <a:buAutoNum type="alphaLcPeriod"/>
              <a:defRPr/>
            </a:lvl2pPr>
            <a:lvl3pPr marL="2194560" lvl="2" indent="-508000">
              <a:spcBef>
                <a:spcPts val="0"/>
              </a:spcBef>
              <a:spcAft>
                <a:spcPts val="0"/>
              </a:spcAft>
              <a:buSzPts val="1400"/>
              <a:buAutoNum type="romanLcPeriod"/>
              <a:defRPr/>
            </a:lvl3pPr>
            <a:lvl4pPr marL="2926080" lvl="3" indent="-508000">
              <a:spcBef>
                <a:spcPts val="0"/>
              </a:spcBef>
              <a:spcAft>
                <a:spcPts val="0"/>
              </a:spcAft>
              <a:buSzPts val="1400"/>
              <a:buAutoNum type="arabicPeriod"/>
              <a:defRPr/>
            </a:lvl4pPr>
            <a:lvl5pPr marL="3657600" lvl="4" indent="-508000">
              <a:spcBef>
                <a:spcPts val="0"/>
              </a:spcBef>
              <a:spcAft>
                <a:spcPts val="0"/>
              </a:spcAft>
              <a:buSzPts val="1400"/>
              <a:buAutoNum type="alphaLcPeriod"/>
              <a:defRPr/>
            </a:lvl5pPr>
            <a:lvl6pPr marL="4389120" lvl="5" indent="-508000">
              <a:spcBef>
                <a:spcPts val="0"/>
              </a:spcBef>
              <a:spcAft>
                <a:spcPts val="0"/>
              </a:spcAft>
              <a:buSzPts val="1400"/>
              <a:buAutoNum type="romanLcPeriod"/>
              <a:defRPr/>
            </a:lvl6pPr>
            <a:lvl7pPr marL="5120640" lvl="6" indent="-508000">
              <a:spcBef>
                <a:spcPts val="0"/>
              </a:spcBef>
              <a:spcAft>
                <a:spcPts val="0"/>
              </a:spcAft>
              <a:buSzPts val="1400"/>
              <a:buAutoNum type="arabicPeriod"/>
              <a:defRPr/>
            </a:lvl7pPr>
            <a:lvl8pPr marL="5852160" lvl="7" indent="-508000">
              <a:spcBef>
                <a:spcPts val="0"/>
              </a:spcBef>
              <a:spcAft>
                <a:spcPts val="0"/>
              </a:spcAft>
              <a:buSzPts val="1400"/>
              <a:buAutoNum type="alphaLcPeriod"/>
              <a:defRPr/>
            </a:lvl8pPr>
            <a:lvl9pPr marL="6583680" lvl="8" indent="-508000">
              <a:spcBef>
                <a:spcPts val="0"/>
              </a:spcBef>
              <a:spcAft>
                <a:spcPts val="0"/>
              </a:spcAft>
              <a:buSzPts val="1400"/>
              <a:buAutoNum type="romanLcPeriod"/>
              <a:defRPr/>
            </a:lvl9pPr>
          </a:lstStyle>
          <a:p>
            <a:pPr lvl="0"/>
            <a:r>
              <a:rPr lang="en-US"/>
              <a:t>Click to edit Master text styles</a:t>
            </a:r>
          </a:p>
        </p:txBody>
      </p:sp>
      <p:pic>
        <p:nvPicPr>
          <p:cNvPr id="33" name="Google Shape;33;p4"/>
          <p:cNvPicPr preferRelativeResize="0"/>
          <p:nvPr/>
        </p:nvPicPr>
        <p:blipFill>
          <a:blip r:embed="rId3">
            <a:alphaModFix amt="75000"/>
          </a:blip>
          <a:stretch>
            <a:fillRect/>
          </a:stretch>
        </p:blipFill>
        <p:spPr>
          <a:xfrm>
            <a:off x="-1320480" y="-594359"/>
            <a:ext cx="7771635" cy="4811720"/>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8077205" y="3837238"/>
            <a:ext cx="8152915" cy="5047802"/>
          </a:xfrm>
          <a:prstGeom prst="rect">
            <a:avLst/>
          </a:prstGeom>
          <a:noFill/>
          <a:ln>
            <a:noFill/>
          </a:ln>
        </p:spPr>
      </p:pic>
      <p:sp>
        <p:nvSpPr>
          <p:cNvPr id="35" name="Google Shape;35;p4"/>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414254020"/>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7500879" y="3645683"/>
            <a:ext cx="7495278" cy="467536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91439" y="-304795"/>
            <a:ext cx="7696203" cy="4876794"/>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290719" y="-411479"/>
            <a:ext cx="15439282" cy="9067797"/>
          </a:xfrm>
          <a:prstGeom prst="rect">
            <a:avLst/>
          </a:prstGeom>
          <a:noFill/>
          <a:ln>
            <a:noFill/>
          </a:ln>
        </p:spPr>
      </p:pic>
      <p:sp>
        <p:nvSpPr>
          <p:cNvPr id="40" name="Google Shape;40;p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1" name="Google Shape;41;p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2" name="Google Shape;42;p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3" name="Google Shape;43;p5"/>
          <p:cNvSpPr txBox="1">
            <a:spLocks noGrp="1"/>
          </p:cNvSpPr>
          <p:nvPr>
            <p:ph type="title"/>
          </p:nvPr>
        </p:nvSpPr>
        <p:spPr>
          <a:xfrm>
            <a:off x="1152000" y="864000"/>
            <a:ext cx="123268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44" name="Google Shape;44;p5"/>
          <p:cNvSpPr txBox="1">
            <a:spLocks noGrp="1"/>
          </p:cNvSpPr>
          <p:nvPr>
            <p:ph type="subTitle" idx="1"/>
          </p:nvPr>
        </p:nvSpPr>
        <p:spPr>
          <a:xfrm>
            <a:off x="256924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 name="Google Shape;45;p5"/>
          <p:cNvSpPr txBox="1">
            <a:spLocks noGrp="1"/>
          </p:cNvSpPr>
          <p:nvPr>
            <p:ph type="subTitle" idx="2"/>
          </p:nvPr>
        </p:nvSpPr>
        <p:spPr>
          <a:xfrm>
            <a:off x="750088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 name="Google Shape;46;p5"/>
          <p:cNvSpPr txBox="1">
            <a:spLocks noGrp="1"/>
          </p:cNvSpPr>
          <p:nvPr>
            <p:ph type="subTitle" idx="3"/>
          </p:nvPr>
        </p:nvSpPr>
        <p:spPr>
          <a:xfrm>
            <a:off x="2569246"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
        <p:nvSpPr>
          <p:cNvPr id="47" name="Google Shape;47;p5"/>
          <p:cNvSpPr txBox="1">
            <a:spLocks noGrp="1"/>
          </p:cNvSpPr>
          <p:nvPr>
            <p:ph type="subTitle" idx="4"/>
          </p:nvPr>
        </p:nvSpPr>
        <p:spPr>
          <a:xfrm>
            <a:off x="7500888"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Tree>
    <p:extLst>
      <p:ext uri="{BB962C8B-B14F-4D97-AF65-F5344CB8AC3E}">
        <p14:creationId xmlns:p14="http://schemas.microsoft.com/office/powerpoint/2010/main" val="393910463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0" name="Google Shape;50;p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1" name="Google Shape;51;p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2" name="Google Shape;52;p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3" name="Google Shape;53;p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54" name="Google Shape;54;p6"/>
          <p:cNvPicPr preferRelativeResize="0"/>
          <p:nvPr/>
        </p:nvPicPr>
        <p:blipFill rotWithShape="1">
          <a:blip r:embed="rId3">
            <a:alphaModFix amt="75000"/>
          </a:blip>
          <a:srcRect l="24087" t="19903"/>
          <a:stretch/>
        </p:blipFill>
        <p:spPr>
          <a:xfrm>
            <a:off x="-167639" y="-136799"/>
            <a:ext cx="5943598" cy="3882962"/>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9128761" y="4404681"/>
            <a:ext cx="5806440" cy="3962074"/>
          </a:xfrm>
          <a:prstGeom prst="rect">
            <a:avLst/>
          </a:prstGeom>
          <a:noFill/>
          <a:ln>
            <a:noFill/>
          </a:ln>
        </p:spPr>
      </p:pic>
    </p:spTree>
    <p:extLst>
      <p:ext uri="{BB962C8B-B14F-4D97-AF65-F5344CB8AC3E}">
        <p14:creationId xmlns:p14="http://schemas.microsoft.com/office/powerpoint/2010/main" val="2336675300"/>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8" name="Google Shape;58;p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9" name="Google Shape;59;p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0" name="Google Shape;60;p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1" name="Google Shape;61;p7"/>
          <p:cNvSpPr txBox="1">
            <a:spLocks noGrp="1"/>
          </p:cNvSpPr>
          <p:nvPr>
            <p:ph type="title"/>
          </p:nvPr>
        </p:nvSpPr>
        <p:spPr>
          <a:xfrm>
            <a:off x="7010410" y="1419240"/>
            <a:ext cx="6461760" cy="15302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2" name="Google Shape;62;p7"/>
          <p:cNvSpPr txBox="1">
            <a:spLocks noGrp="1"/>
          </p:cNvSpPr>
          <p:nvPr>
            <p:ph type="body" idx="1"/>
          </p:nvPr>
        </p:nvSpPr>
        <p:spPr>
          <a:xfrm>
            <a:off x="7010400" y="2949720"/>
            <a:ext cx="6461760" cy="3897600"/>
          </a:xfrm>
          <a:prstGeom prst="rect">
            <a:avLst/>
          </a:prstGeom>
        </p:spPr>
        <p:txBody>
          <a:bodyPr spcFirstLastPara="1" wrap="square" lIns="91425" tIns="91425" rIns="91425" bIns="91425" anchor="t" anchorCtr="0">
            <a:noAutofit/>
          </a:bodyPr>
          <a:lstStyle>
            <a:lvl1pPr marL="731520" lvl="0" indent="-508000" rtl="0">
              <a:spcBef>
                <a:spcPts val="0"/>
              </a:spcBef>
              <a:spcAft>
                <a:spcPts val="0"/>
              </a:spcAft>
              <a:buClr>
                <a:schemeClr val="lt1"/>
              </a:buClr>
              <a:buSzPts val="1400"/>
              <a:buChar char="●"/>
              <a:defRPr/>
            </a:lvl1pPr>
            <a:lvl2pPr marL="1463040" lvl="1" indent="-508000" rtl="0">
              <a:spcBef>
                <a:spcPts val="0"/>
              </a:spcBef>
              <a:spcAft>
                <a:spcPts val="0"/>
              </a:spcAft>
              <a:buSzPts val="1400"/>
              <a:buChar char="○"/>
              <a:defRPr/>
            </a:lvl2pPr>
            <a:lvl3pPr marL="2194560" lvl="2" indent="-497840" rtl="0">
              <a:spcBef>
                <a:spcPts val="0"/>
              </a:spcBef>
              <a:spcAft>
                <a:spcPts val="0"/>
              </a:spcAft>
              <a:buSzPts val="1300"/>
              <a:buChar char="■"/>
              <a:defRPr sz="2080"/>
            </a:lvl3pPr>
            <a:lvl4pPr marL="2926080" lvl="3" indent="-497840" rtl="0">
              <a:spcBef>
                <a:spcPts val="0"/>
              </a:spcBef>
              <a:spcAft>
                <a:spcPts val="0"/>
              </a:spcAft>
              <a:buSzPts val="1300"/>
              <a:buChar char="●"/>
              <a:defRPr sz="2080"/>
            </a:lvl4pPr>
            <a:lvl5pPr marL="3657600" lvl="4" indent="-497840" rtl="0">
              <a:spcBef>
                <a:spcPts val="0"/>
              </a:spcBef>
              <a:spcAft>
                <a:spcPts val="0"/>
              </a:spcAft>
              <a:buSzPts val="1300"/>
              <a:buChar char="○"/>
              <a:defRPr sz="2080"/>
            </a:lvl5pPr>
            <a:lvl6pPr marL="4389120" lvl="5" indent="-497840" rtl="0">
              <a:spcBef>
                <a:spcPts val="0"/>
              </a:spcBef>
              <a:spcAft>
                <a:spcPts val="0"/>
              </a:spcAft>
              <a:buSzPts val="1300"/>
              <a:buChar char="■"/>
              <a:defRPr sz="2080"/>
            </a:lvl6pPr>
            <a:lvl7pPr marL="5120640" lvl="6" indent="-497840" rtl="0">
              <a:spcBef>
                <a:spcPts val="0"/>
              </a:spcBef>
              <a:spcAft>
                <a:spcPts val="0"/>
              </a:spcAft>
              <a:buSzPts val="1300"/>
              <a:buChar char="●"/>
              <a:defRPr sz="2080"/>
            </a:lvl7pPr>
            <a:lvl8pPr marL="5852160" lvl="7" indent="-497840" rtl="0">
              <a:spcBef>
                <a:spcPts val="0"/>
              </a:spcBef>
              <a:spcAft>
                <a:spcPts val="0"/>
              </a:spcAft>
              <a:buSzPts val="1300"/>
              <a:buChar char="○"/>
              <a:defRPr sz="2080"/>
            </a:lvl8pPr>
            <a:lvl9pPr marL="6583680" lvl="8" indent="-497840" rtl="0">
              <a:spcBef>
                <a:spcPts val="0"/>
              </a:spcBef>
              <a:spcAft>
                <a:spcPts val="0"/>
              </a:spcAft>
              <a:buSzPts val="1300"/>
              <a:buChar char="■"/>
              <a:defRPr sz="2080"/>
            </a:lvl9pPr>
          </a:lstStyle>
          <a:p>
            <a:pPr lvl="0"/>
            <a:r>
              <a:rPr lang="en-US"/>
              <a:t>Click to edit Master text styles</a:t>
            </a:r>
          </a:p>
        </p:txBody>
      </p:sp>
      <p:pic>
        <p:nvPicPr>
          <p:cNvPr id="63" name="Google Shape;63;p7"/>
          <p:cNvPicPr preferRelativeResize="0"/>
          <p:nvPr/>
        </p:nvPicPr>
        <p:blipFill rotWithShape="1">
          <a:blip r:embed="rId3">
            <a:alphaModFix amt="75000"/>
          </a:blip>
          <a:srcRect l="24156" t="16303"/>
          <a:stretch/>
        </p:blipFill>
        <p:spPr>
          <a:xfrm rot="5400000">
            <a:off x="9228141" y="844218"/>
            <a:ext cx="6871318" cy="4695202"/>
          </a:xfrm>
          <a:prstGeom prst="rect">
            <a:avLst/>
          </a:prstGeom>
          <a:noFill/>
          <a:ln>
            <a:noFill/>
          </a:ln>
        </p:spPr>
      </p:pic>
    </p:spTree>
    <p:extLst>
      <p:ext uri="{BB962C8B-B14F-4D97-AF65-F5344CB8AC3E}">
        <p14:creationId xmlns:p14="http://schemas.microsoft.com/office/powerpoint/2010/main" val="1001399641"/>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66" name="Google Shape;66;p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7" name="Google Shape;67;p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8" name="Google Shape;68;p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9" name="Google Shape;69;p8"/>
          <p:cNvSpPr txBox="1">
            <a:spLocks noGrp="1"/>
          </p:cNvSpPr>
          <p:nvPr>
            <p:ph type="title"/>
          </p:nvPr>
        </p:nvSpPr>
        <p:spPr>
          <a:xfrm>
            <a:off x="3208560" y="2410800"/>
            <a:ext cx="8213280" cy="340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168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rPr lang="en-US"/>
              <a:t>Click to edit Master title style</a:t>
            </a:r>
            <a:endParaRPr/>
          </a:p>
        </p:txBody>
      </p:sp>
      <p:pic>
        <p:nvPicPr>
          <p:cNvPr id="70" name="Google Shape;70;p8"/>
          <p:cNvPicPr preferRelativeResize="0"/>
          <p:nvPr/>
        </p:nvPicPr>
        <p:blipFill>
          <a:blip r:embed="rId3">
            <a:alphaModFix amt="75000"/>
          </a:blip>
          <a:stretch>
            <a:fillRect/>
          </a:stretch>
        </p:blipFill>
        <p:spPr>
          <a:xfrm rot="5400000">
            <a:off x="6832921" y="60480"/>
            <a:ext cx="10906059" cy="6752358"/>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3024238" y="1508758"/>
            <a:ext cx="10707640" cy="6629520"/>
          </a:xfrm>
          <a:prstGeom prst="rect">
            <a:avLst/>
          </a:prstGeom>
          <a:noFill/>
          <a:ln>
            <a:noFill/>
          </a:ln>
        </p:spPr>
      </p:pic>
    </p:spTree>
    <p:extLst>
      <p:ext uri="{BB962C8B-B14F-4D97-AF65-F5344CB8AC3E}">
        <p14:creationId xmlns:p14="http://schemas.microsoft.com/office/powerpoint/2010/main" val="3499789102"/>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74" name="Google Shape;74;p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5" name="Google Shape;75;p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6" name="Google Shape;76;p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7" name="Google Shape;77;p9"/>
          <p:cNvSpPr txBox="1">
            <a:spLocks noGrp="1"/>
          </p:cNvSpPr>
          <p:nvPr>
            <p:ph type="title"/>
          </p:nvPr>
        </p:nvSpPr>
        <p:spPr>
          <a:xfrm>
            <a:off x="1552640" y="1868920"/>
            <a:ext cx="5014080" cy="2904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5760"/>
            </a:lvl2pPr>
            <a:lvl3pPr lvl="2" algn="ctr" rtl="0">
              <a:spcBef>
                <a:spcPts val="0"/>
              </a:spcBef>
              <a:spcAft>
                <a:spcPts val="0"/>
              </a:spcAft>
              <a:buSzPts val="3600"/>
              <a:buNone/>
              <a:defRPr sz="5760"/>
            </a:lvl3pPr>
            <a:lvl4pPr lvl="3" algn="ctr" rtl="0">
              <a:spcBef>
                <a:spcPts val="0"/>
              </a:spcBef>
              <a:spcAft>
                <a:spcPts val="0"/>
              </a:spcAft>
              <a:buSzPts val="3600"/>
              <a:buNone/>
              <a:defRPr sz="5760"/>
            </a:lvl4pPr>
            <a:lvl5pPr lvl="4" algn="ctr" rtl="0">
              <a:spcBef>
                <a:spcPts val="0"/>
              </a:spcBef>
              <a:spcAft>
                <a:spcPts val="0"/>
              </a:spcAft>
              <a:buSzPts val="3600"/>
              <a:buNone/>
              <a:defRPr sz="5760"/>
            </a:lvl5pPr>
            <a:lvl6pPr lvl="5" algn="ctr" rtl="0">
              <a:spcBef>
                <a:spcPts val="0"/>
              </a:spcBef>
              <a:spcAft>
                <a:spcPts val="0"/>
              </a:spcAft>
              <a:buSzPts val="3600"/>
              <a:buNone/>
              <a:defRPr sz="5760"/>
            </a:lvl6pPr>
            <a:lvl7pPr lvl="6" algn="ctr" rtl="0">
              <a:spcBef>
                <a:spcPts val="0"/>
              </a:spcBef>
              <a:spcAft>
                <a:spcPts val="0"/>
              </a:spcAft>
              <a:buSzPts val="3600"/>
              <a:buNone/>
              <a:defRPr sz="5760"/>
            </a:lvl7pPr>
            <a:lvl8pPr lvl="7" algn="ctr" rtl="0">
              <a:spcBef>
                <a:spcPts val="0"/>
              </a:spcBef>
              <a:spcAft>
                <a:spcPts val="0"/>
              </a:spcAft>
              <a:buSzPts val="3600"/>
              <a:buNone/>
              <a:defRPr sz="5760"/>
            </a:lvl8pPr>
            <a:lvl9pPr lvl="8" algn="ctr" rtl="0">
              <a:spcBef>
                <a:spcPts val="0"/>
              </a:spcBef>
              <a:spcAft>
                <a:spcPts val="0"/>
              </a:spcAft>
              <a:buSzPts val="3600"/>
              <a:buNone/>
              <a:defRPr sz="5760"/>
            </a:lvl9pPr>
          </a:lstStyle>
          <a:p>
            <a:r>
              <a:rPr lang="en-US"/>
              <a:t>Click to edit Master title style</a:t>
            </a:r>
            <a:endParaRPr/>
          </a:p>
        </p:txBody>
      </p:sp>
      <p:sp>
        <p:nvSpPr>
          <p:cNvPr id="78" name="Google Shape;78;p9"/>
          <p:cNvSpPr txBox="1">
            <a:spLocks noGrp="1"/>
          </p:cNvSpPr>
          <p:nvPr>
            <p:ph type="subTitle" idx="1"/>
          </p:nvPr>
        </p:nvSpPr>
        <p:spPr>
          <a:xfrm>
            <a:off x="1552640" y="5067600"/>
            <a:ext cx="5014080" cy="13564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79" name="Google Shape;79;p9"/>
          <p:cNvPicPr preferRelativeResize="0"/>
          <p:nvPr/>
        </p:nvPicPr>
        <p:blipFill rotWithShape="1">
          <a:blip r:embed="rId3">
            <a:alphaModFix amt="75000"/>
          </a:blip>
          <a:srcRect l="19106" t="4942"/>
          <a:stretch/>
        </p:blipFill>
        <p:spPr>
          <a:xfrm rot="-5400000">
            <a:off x="-1164141" y="2021183"/>
            <a:ext cx="7328522" cy="5332158"/>
          </a:xfrm>
          <a:prstGeom prst="rect">
            <a:avLst/>
          </a:prstGeom>
          <a:noFill/>
          <a:ln>
            <a:noFill/>
          </a:ln>
        </p:spPr>
      </p:pic>
    </p:spTree>
    <p:extLst>
      <p:ext uri="{BB962C8B-B14F-4D97-AF65-F5344CB8AC3E}">
        <p14:creationId xmlns:p14="http://schemas.microsoft.com/office/powerpoint/2010/main" val="2611374303"/>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2" name="Google Shape;82;p1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3" name="Google Shape;83;p1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4" name="Google Shape;84;p1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5" name="Google Shape;85;p10"/>
          <p:cNvSpPr txBox="1">
            <a:spLocks noGrp="1"/>
          </p:cNvSpPr>
          <p:nvPr>
            <p:ph type="title"/>
          </p:nvPr>
        </p:nvSpPr>
        <p:spPr>
          <a:xfrm rot="300">
            <a:off x="1152000" y="5273040"/>
            <a:ext cx="5493600" cy="193152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712766584"/>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8" name="Google Shape;88;p1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9" name="Google Shape;89;p1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0" name="Google Shape;90;p1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1" name="Google Shape;91;p11"/>
          <p:cNvSpPr txBox="1">
            <a:spLocks noGrp="1"/>
          </p:cNvSpPr>
          <p:nvPr>
            <p:ph type="title" hasCustomPrompt="1"/>
          </p:nvPr>
        </p:nvSpPr>
        <p:spPr>
          <a:xfrm rot="186">
            <a:off x="1563560" y="2698141"/>
            <a:ext cx="8860800" cy="19747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12960"/>
            </a:lvl1pPr>
            <a:lvl2pPr lvl="1" algn="ctr" rtl="0">
              <a:spcBef>
                <a:spcPts val="0"/>
              </a:spcBef>
              <a:spcAft>
                <a:spcPts val="0"/>
              </a:spcAft>
              <a:buClr>
                <a:schemeClr val="lt1"/>
              </a:buClr>
              <a:buSzPts val="9600"/>
              <a:buNone/>
              <a:defRPr sz="15360">
                <a:solidFill>
                  <a:schemeClr val="lt1"/>
                </a:solidFill>
              </a:defRPr>
            </a:lvl2pPr>
            <a:lvl3pPr lvl="2" algn="ctr" rtl="0">
              <a:spcBef>
                <a:spcPts val="0"/>
              </a:spcBef>
              <a:spcAft>
                <a:spcPts val="0"/>
              </a:spcAft>
              <a:buClr>
                <a:schemeClr val="lt1"/>
              </a:buClr>
              <a:buSzPts val="9600"/>
              <a:buNone/>
              <a:defRPr sz="15360">
                <a:solidFill>
                  <a:schemeClr val="lt1"/>
                </a:solidFill>
              </a:defRPr>
            </a:lvl3pPr>
            <a:lvl4pPr lvl="3" algn="ctr" rtl="0">
              <a:spcBef>
                <a:spcPts val="0"/>
              </a:spcBef>
              <a:spcAft>
                <a:spcPts val="0"/>
              </a:spcAft>
              <a:buClr>
                <a:schemeClr val="lt1"/>
              </a:buClr>
              <a:buSzPts val="9600"/>
              <a:buNone/>
              <a:defRPr sz="15360">
                <a:solidFill>
                  <a:schemeClr val="lt1"/>
                </a:solidFill>
              </a:defRPr>
            </a:lvl4pPr>
            <a:lvl5pPr lvl="4" algn="ctr" rtl="0">
              <a:spcBef>
                <a:spcPts val="0"/>
              </a:spcBef>
              <a:spcAft>
                <a:spcPts val="0"/>
              </a:spcAft>
              <a:buClr>
                <a:schemeClr val="lt1"/>
              </a:buClr>
              <a:buSzPts val="9600"/>
              <a:buNone/>
              <a:defRPr sz="15360">
                <a:solidFill>
                  <a:schemeClr val="lt1"/>
                </a:solidFill>
              </a:defRPr>
            </a:lvl5pPr>
            <a:lvl6pPr lvl="5" algn="ctr" rtl="0">
              <a:spcBef>
                <a:spcPts val="0"/>
              </a:spcBef>
              <a:spcAft>
                <a:spcPts val="0"/>
              </a:spcAft>
              <a:buClr>
                <a:schemeClr val="lt1"/>
              </a:buClr>
              <a:buSzPts val="9600"/>
              <a:buNone/>
              <a:defRPr sz="15360">
                <a:solidFill>
                  <a:schemeClr val="lt1"/>
                </a:solidFill>
              </a:defRPr>
            </a:lvl6pPr>
            <a:lvl7pPr lvl="6" algn="ctr" rtl="0">
              <a:spcBef>
                <a:spcPts val="0"/>
              </a:spcBef>
              <a:spcAft>
                <a:spcPts val="0"/>
              </a:spcAft>
              <a:buClr>
                <a:schemeClr val="lt1"/>
              </a:buClr>
              <a:buSzPts val="9600"/>
              <a:buNone/>
              <a:defRPr sz="15360">
                <a:solidFill>
                  <a:schemeClr val="lt1"/>
                </a:solidFill>
              </a:defRPr>
            </a:lvl7pPr>
            <a:lvl8pPr lvl="7" algn="ctr" rtl="0">
              <a:spcBef>
                <a:spcPts val="0"/>
              </a:spcBef>
              <a:spcAft>
                <a:spcPts val="0"/>
              </a:spcAft>
              <a:buClr>
                <a:schemeClr val="lt1"/>
              </a:buClr>
              <a:buSzPts val="9600"/>
              <a:buNone/>
              <a:defRPr sz="15360">
                <a:solidFill>
                  <a:schemeClr val="lt1"/>
                </a:solidFill>
              </a:defRPr>
            </a:lvl8pPr>
            <a:lvl9pPr lvl="8" algn="ctr" rtl="0">
              <a:spcBef>
                <a:spcPts val="0"/>
              </a:spcBef>
              <a:spcAft>
                <a:spcPts val="0"/>
              </a:spcAft>
              <a:buClr>
                <a:schemeClr val="lt1"/>
              </a:buClr>
              <a:buSzPts val="9600"/>
              <a:buNone/>
              <a:defRPr sz="15360">
                <a:solidFill>
                  <a:schemeClr val="lt1"/>
                </a:solidFill>
              </a:defRPr>
            </a:lvl9pPr>
          </a:lstStyle>
          <a:p>
            <a:r>
              <a:t>xx%</a:t>
            </a:r>
          </a:p>
        </p:txBody>
      </p:sp>
      <p:sp>
        <p:nvSpPr>
          <p:cNvPr id="92" name="Google Shape;92;p11"/>
          <p:cNvSpPr txBox="1">
            <a:spLocks noGrp="1"/>
          </p:cNvSpPr>
          <p:nvPr>
            <p:ph type="subTitle" idx="1"/>
          </p:nvPr>
        </p:nvSpPr>
        <p:spPr>
          <a:xfrm>
            <a:off x="1563560" y="4514621"/>
            <a:ext cx="8860800" cy="72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2880">
                <a:solidFill>
                  <a:schemeClr val="lt1"/>
                </a:solidFill>
              </a:defRPr>
            </a:lvl1pPr>
            <a:lvl2pPr lvl="1" algn="ctr" rtl="0">
              <a:lnSpc>
                <a:spcPct val="100000"/>
              </a:lnSpc>
              <a:spcBef>
                <a:spcPts val="0"/>
              </a:spcBef>
              <a:spcAft>
                <a:spcPts val="0"/>
              </a:spcAft>
              <a:buClr>
                <a:schemeClr val="lt1"/>
              </a:buClr>
              <a:buSzPts val="1600"/>
              <a:buNone/>
              <a:defRPr sz="2560">
                <a:solidFill>
                  <a:schemeClr val="lt1"/>
                </a:solidFill>
              </a:defRPr>
            </a:lvl2pPr>
            <a:lvl3pPr lvl="2" algn="ctr" rtl="0">
              <a:lnSpc>
                <a:spcPct val="100000"/>
              </a:lnSpc>
              <a:spcBef>
                <a:spcPts val="0"/>
              </a:spcBef>
              <a:spcAft>
                <a:spcPts val="0"/>
              </a:spcAft>
              <a:buClr>
                <a:schemeClr val="lt1"/>
              </a:buClr>
              <a:buSzPts val="1600"/>
              <a:buNone/>
              <a:defRPr sz="2560">
                <a:solidFill>
                  <a:schemeClr val="lt1"/>
                </a:solidFill>
              </a:defRPr>
            </a:lvl3pPr>
            <a:lvl4pPr lvl="3" algn="ctr" rtl="0">
              <a:lnSpc>
                <a:spcPct val="100000"/>
              </a:lnSpc>
              <a:spcBef>
                <a:spcPts val="0"/>
              </a:spcBef>
              <a:spcAft>
                <a:spcPts val="0"/>
              </a:spcAft>
              <a:buClr>
                <a:schemeClr val="lt1"/>
              </a:buClr>
              <a:buSzPts val="1600"/>
              <a:buNone/>
              <a:defRPr sz="2560">
                <a:solidFill>
                  <a:schemeClr val="lt1"/>
                </a:solidFill>
              </a:defRPr>
            </a:lvl4pPr>
            <a:lvl5pPr lvl="4" algn="ctr" rtl="0">
              <a:lnSpc>
                <a:spcPct val="100000"/>
              </a:lnSpc>
              <a:spcBef>
                <a:spcPts val="0"/>
              </a:spcBef>
              <a:spcAft>
                <a:spcPts val="0"/>
              </a:spcAft>
              <a:buClr>
                <a:schemeClr val="lt1"/>
              </a:buClr>
              <a:buSzPts val="1600"/>
              <a:buNone/>
              <a:defRPr sz="2560">
                <a:solidFill>
                  <a:schemeClr val="lt1"/>
                </a:solidFill>
              </a:defRPr>
            </a:lvl5pPr>
            <a:lvl6pPr lvl="5" algn="ctr" rtl="0">
              <a:lnSpc>
                <a:spcPct val="100000"/>
              </a:lnSpc>
              <a:spcBef>
                <a:spcPts val="0"/>
              </a:spcBef>
              <a:spcAft>
                <a:spcPts val="0"/>
              </a:spcAft>
              <a:buClr>
                <a:schemeClr val="lt1"/>
              </a:buClr>
              <a:buSzPts val="1600"/>
              <a:buNone/>
              <a:defRPr sz="2560">
                <a:solidFill>
                  <a:schemeClr val="lt1"/>
                </a:solidFill>
              </a:defRPr>
            </a:lvl6pPr>
            <a:lvl7pPr lvl="6" algn="ctr" rtl="0">
              <a:lnSpc>
                <a:spcPct val="100000"/>
              </a:lnSpc>
              <a:spcBef>
                <a:spcPts val="0"/>
              </a:spcBef>
              <a:spcAft>
                <a:spcPts val="0"/>
              </a:spcAft>
              <a:buClr>
                <a:schemeClr val="lt1"/>
              </a:buClr>
              <a:buSzPts val="1600"/>
              <a:buNone/>
              <a:defRPr sz="2560">
                <a:solidFill>
                  <a:schemeClr val="lt1"/>
                </a:solidFill>
              </a:defRPr>
            </a:lvl7pPr>
            <a:lvl8pPr lvl="7" algn="ctr" rtl="0">
              <a:lnSpc>
                <a:spcPct val="100000"/>
              </a:lnSpc>
              <a:spcBef>
                <a:spcPts val="0"/>
              </a:spcBef>
              <a:spcAft>
                <a:spcPts val="0"/>
              </a:spcAft>
              <a:buClr>
                <a:schemeClr val="lt1"/>
              </a:buClr>
              <a:buSzPts val="1600"/>
              <a:buNone/>
              <a:defRPr sz="2560">
                <a:solidFill>
                  <a:schemeClr val="lt1"/>
                </a:solidFill>
              </a:defRPr>
            </a:lvl8pPr>
            <a:lvl9pPr lvl="8" algn="ctr" rtl="0">
              <a:lnSpc>
                <a:spcPct val="100000"/>
              </a:lnSpc>
              <a:spcBef>
                <a:spcPts val="0"/>
              </a:spcBef>
              <a:spcAft>
                <a:spcPts val="0"/>
              </a:spcAft>
              <a:buClr>
                <a:schemeClr val="lt1"/>
              </a:buClr>
              <a:buSzPts val="1600"/>
              <a:buNone/>
              <a:defRPr sz="2560">
                <a:solidFill>
                  <a:schemeClr val="lt1"/>
                </a:solidFill>
              </a:defRPr>
            </a:lvl9pPr>
          </a:lstStyle>
          <a:p>
            <a:r>
              <a:rPr lang="en-US"/>
              <a:t>Click to edit Master subtitle style</a:t>
            </a:r>
            <a:endParaRPr/>
          </a:p>
        </p:txBody>
      </p:sp>
      <p:pic>
        <p:nvPicPr>
          <p:cNvPr id="93" name="Google Shape;93;p11"/>
          <p:cNvPicPr preferRelativeResize="0"/>
          <p:nvPr/>
        </p:nvPicPr>
        <p:blipFill rotWithShape="1">
          <a:blip r:embed="rId3">
            <a:alphaModFix amt="75000"/>
          </a:blip>
          <a:srcRect/>
          <a:stretch/>
        </p:blipFill>
        <p:spPr>
          <a:xfrm rot="6015032">
            <a:off x="6084243" y="713442"/>
            <a:ext cx="11380800" cy="7046600"/>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2545279" y="2246487"/>
            <a:ext cx="9235637" cy="5684510"/>
          </a:xfrm>
          <a:prstGeom prst="rect">
            <a:avLst/>
          </a:prstGeom>
          <a:noFill/>
          <a:ln>
            <a:noFill/>
          </a:ln>
        </p:spPr>
      </p:pic>
    </p:spTree>
    <p:extLst>
      <p:ext uri="{BB962C8B-B14F-4D97-AF65-F5344CB8AC3E}">
        <p14:creationId xmlns:p14="http://schemas.microsoft.com/office/powerpoint/2010/main" val="3774005200"/>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extLst>
      <p:ext uri="{BB962C8B-B14F-4D97-AF65-F5344CB8AC3E}">
        <p14:creationId xmlns:p14="http://schemas.microsoft.com/office/powerpoint/2010/main" val="5592918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7500879" y="3645683"/>
            <a:ext cx="7495278" cy="467536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91439" y="-304795"/>
            <a:ext cx="7696203" cy="4876794"/>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290719" y="-411479"/>
            <a:ext cx="15439282" cy="9067797"/>
          </a:xfrm>
          <a:prstGeom prst="rect">
            <a:avLst/>
          </a:prstGeom>
          <a:noFill/>
          <a:ln>
            <a:noFill/>
          </a:ln>
        </p:spPr>
      </p:pic>
      <p:sp>
        <p:nvSpPr>
          <p:cNvPr id="40" name="Google Shape;40;p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1" name="Google Shape;41;p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2" name="Google Shape;42;p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43" name="Google Shape;43;p5"/>
          <p:cNvSpPr txBox="1">
            <a:spLocks noGrp="1"/>
          </p:cNvSpPr>
          <p:nvPr>
            <p:ph type="title"/>
          </p:nvPr>
        </p:nvSpPr>
        <p:spPr>
          <a:xfrm>
            <a:off x="1152000" y="864000"/>
            <a:ext cx="123268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44" name="Google Shape;44;p5"/>
          <p:cNvSpPr txBox="1">
            <a:spLocks noGrp="1"/>
          </p:cNvSpPr>
          <p:nvPr>
            <p:ph type="subTitle" idx="1"/>
          </p:nvPr>
        </p:nvSpPr>
        <p:spPr>
          <a:xfrm>
            <a:off x="256924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 name="Google Shape;45;p5"/>
          <p:cNvSpPr txBox="1">
            <a:spLocks noGrp="1"/>
          </p:cNvSpPr>
          <p:nvPr>
            <p:ph type="subTitle" idx="2"/>
          </p:nvPr>
        </p:nvSpPr>
        <p:spPr>
          <a:xfrm>
            <a:off x="750088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 name="Google Shape;46;p5"/>
          <p:cNvSpPr txBox="1">
            <a:spLocks noGrp="1"/>
          </p:cNvSpPr>
          <p:nvPr>
            <p:ph type="subTitle" idx="3"/>
          </p:nvPr>
        </p:nvSpPr>
        <p:spPr>
          <a:xfrm>
            <a:off x="2569246"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
        <p:nvSpPr>
          <p:cNvPr id="47" name="Google Shape;47;p5"/>
          <p:cNvSpPr txBox="1">
            <a:spLocks noGrp="1"/>
          </p:cNvSpPr>
          <p:nvPr>
            <p:ph type="subTitle" idx="4"/>
          </p:nvPr>
        </p:nvSpPr>
        <p:spPr>
          <a:xfrm>
            <a:off x="7500888"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Tree>
    <p:extLst>
      <p:ext uri="{BB962C8B-B14F-4D97-AF65-F5344CB8AC3E}">
        <p14:creationId xmlns:p14="http://schemas.microsoft.com/office/powerpoint/2010/main" val="4097146852"/>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98" name="Google Shape;98;p1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9" name="Google Shape;99;p1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00" name="Google Shape;100;p1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01" name="Google Shape;101;p13"/>
          <p:cNvSpPr txBox="1">
            <a:spLocks noGrp="1"/>
          </p:cNvSpPr>
          <p:nvPr>
            <p:ph type="title"/>
          </p:nvPr>
        </p:nvSpPr>
        <p:spPr>
          <a:xfrm>
            <a:off x="1141158"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2" name="Google Shape;102;p13"/>
          <p:cNvSpPr txBox="1">
            <a:spLocks noGrp="1"/>
          </p:cNvSpPr>
          <p:nvPr>
            <p:ph type="subTitle" idx="1"/>
          </p:nvPr>
        </p:nvSpPr>
        <p:spPr>
          <a:xfrm>
            <a:off x="1141158"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3" name="Google Shape;103;p13"/>
          <p:cNvSpPr txBox="1">
            <a:spLocks noGrp="1"/>
          </p:cNvSpPr>
          <p:nvPr>
            <p:ph type="title" idx="2"/>
          </p:nvPr>
        </p:nvSpPr>
        <p:spPr>
          <a:xfrm>
            <a:off x="1141158"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4" name="Google Shape;104;p13"/>
          <p:cNvSpPr txBox="1">
            <a:spLocks noGrp="1"/>
          </p:cNvSpPr>
          <p:nvPr>
            <p:ph type="subTitle" idx="3"/>
          </p:nvPr>
        </p:nvSpPr>
        <p:spPr>
          <a:xfrm>
            <a:off x="1141158"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3"/>
          <p:cNvSpPr txBox="1">
            <a:spLocks noGrp="1"/>
          </p:cNvSpPr>
          <p:nvPr>
            <p:ph type="title" idx="4"/>
          </p:nvPr>
        </p:nvSpPr>
        <p:spPr>
          <a:xfrm>
            <a:off x="547080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6" name="Google Shape;106;p13"/>
          <p:cNvSpPr txBox="1">
            <a:spLocks noGrp="1"/>
          </p:cNvSpPr>
          <p:nvPr>
            <p:ph type="subTitle" idx="5"/>
          </p:nvPr>
        </p:nvSpPr>
        <p:spPr>
          <a:xfrm>
            <a:off x="547080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7" name="Google Shape;107;p13"/>
          <p:cNvSpPr txBox="1">
            <a:spLocks noGrp="1"/>
          </p:cNvSpPr>
          <p:nvPr>
            <p:ph type="title" idx="6"/>
          </p:nvPr>
        </p:nvSpPr>
        <p:spPr>
          <a:xfrm>
            <a:off x="547080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8" name="Google Shape;108;p13"/>
          <p:cNvSpPr txBox="1">
            <a:spLocks noGrp="1"/>
          </p:cNvSpPr>
          <p:nvPr>
            <p:ph type="subTitle" idx="7"/>
          </p:nvPr>
        </p:nvSpPr>
        <p:spPr>
          <a:xfrm>
            <a:off x="547080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9" name="Google Shape;109;p13"/>
          <p:cNvSpPr txBox="1">
            <a:spLocks noGrp="1"/>
          </p:cNvSpPr>
          <p:nvPr>
            <p:ph type="title" idx="8" hasCustomPrompt="1"/>
          </p:nvPr>
        </p:nvSpPr>
        <p:spPr>
          <a:xfrm>
            <a:off x="2264598"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0" name="Google Shape;110;p13"/>
          <p:cNvSpPr txBox="1">
            <a:spLocks noGrp="1"/>
          </p:cNvSpPr>
          <p:nvPr>
            <p:ph type="title" idx="9" hasCustomPrompt="1"/>
          </p:nvPr>
        </p:nvSpPr>
        <p:spPr>
          <a:xfrm>
            <a:off x="659424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1" name="Google Shape;111;p13"/>
          <p:cNvSpPr txBox="1">
            <a:spLocks noGrp="1"/>
          </p:cNvSpPr>
          <p:nvPr>
            <p:ph type="title" idx="13" hasCustomPrompt="1"/>
          </p:nvPr>
        </p:nvSpPr>
        <p:spPr>
          <a:xfrm>
            <a:off x="2264598"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2" name="Google Shape;112;p13"/>
          <p:cNvSpPr txBox="1">
            <a:spLocks noGrp="1"/>
          </p:cNvSpPr>
          <p:nvPr>
            <p:ph type="title" idx="14" hasCustomPrompt="1"/>
          </p:nvPr>
        </p:nvSpPr>
        <p:spPr>
          <a:xfrm>
            <a:off x="659424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3" name="Google Shape;113;p13"/>
          <p:cNvSpPr txBox="1">
            <a:spLocks noGrp="1"/>
          </p:cNvSpPr>
          <p:nvPr>
            <p:ph type="title" idx="15"/>
          </p:nvPr>
        </p:nvSpPr>
        <p:spPr>
          <a:xfrm>
            <a:off x="980044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4" name="Google Shape;114;p13"/>
          <p:cNvSpPr txBox="1">
            <a:spLocks noGrp="1"/>
          </p:cNvSpPr>
          <p:nvPr>
            <p:ph type="subTitle" idx="16"/>
          </p:nvPr>
        </p:nvSpPr>
        <p:spPr>
          <a:xfrm>
            <a:off x="980044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title" idx="17"/>
          </p:nvPr>
        </p:nvSpPr>
        <p:spPr>
          <a:xfrm>
            <a:off x="980044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6" name="Google Shape;116;p13"/>
          <p:cNvSpPr txBox="1">
            <a:spLocks noGrp="1"/>
          </p:cNvSpPr>
          <p:nvPr>
            <p:ph type="subTitle" idx="18"/>
          </p:nvPr>
        </p:nvSpPr>
        <p:spPr>
          <a:xfrm>
            <a:off x="980044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19" hasCustomPrompt="1"/>
          </p:nvPr>
        </p:nvSpPr>
        <p:spPr>
          <a:xfrm>
            <a:off x="1092388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8" name="Google Shape;118;p13"/>
          <p:cNvSpPr txBox="1">
            <a:spLocks noGrp="1"/>
          </p:cNvSpPr>
          <p:nvPr>
            <p:ph type="title" idx="20" hasCustomPrompt="1"/>
          </p:nvPr>
        </p:nvSpPr>
        <p:spPr>
          <a:xfrm>
            <a:off x="1092388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pic>
        <p:nvPicPr>
          <p:cNvPr id="119" name="Google Shape;119;p13"/>
          <p:cNvPicPr preferRelativeResize="0"/>
          <p:nvPr/>
        </p:nvPicPr>
        <p:blipFill>
          <a:blip r:embed="rId3">
            <a:alphaModFix amt="75000"/>
          </a:blip>
          <a:stretch>
            <a:fillRect/>
          </a:stretch>
        </p:blipFill>
        <p:spPr>
          <a:xfrm rot="-5400000">
            <a:off x="-2204400" y="3631601"/>
            <a:ext cx="7771635" cy="4811720"/>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8586144" y="132758"/>
            <a:ext cx="8152915" cy="5047802"/>
          </a:xfrm>
          <a:prstGeom prst="rect">
            <a:avLst/>
          </a:prstGeom>
          <a:noFill/>
          <a:ln>
            <a:noFill/>
          </a:ln>
        </p:spPr>
      </p:pic>
      <p:sp>
        <p:nvSpPr>
          <p:cNvPr id="121" name="Google Shape;121;p13"/>
          <p:cNvSpPr txBox="1">
            <a:spLocks noGrp="1"/>
          </p:cNvSpPr>
          <p:nvPr>
            <p:ph type="title" idx="21"/>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627490544"/>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24" name="Google Shape;124;p1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5" name="Google Shape;125;p1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6" name="Google Shape;126;p1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7" name="Google Shape;127;p14"/>
          <p:cNvSpPr txBox="1">
            <a:spLocks noGrp="1"/>
          </p:cNvSpPr>
          <p:nvPr>
            <p:ph type="title"/>
          </p:nvPr>
        </p:nvSpPr>
        <p:spPr>
          <a:xfrm>
            <a:off x="2377638" y="4909197"/>
            <a:ext cx="9875520" cy="71424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3520">
                <a:solidFill>
                  <a:schemeClr val="accent1"/>
                </a:solidFill>
              </a:defRPr>
            </a:lvl1pPr>
            <a:lvl2pPr lvl="1" algn="ctr" rtl="0">
              <a:spcBef>
                <a:spcPts val="0"/>
              </a:spcBef>
              <a:spcAft>
                <a:spcPts val="0"/>
              </a:spcAft>
              <a:buClr>
                <a:schemeClr val="lt1"/>
              </a:buClr>
              <a:buSzPts val="3000"/>
              <a:buNone/>
              <a:defRPr sz="4800">
                <a:solidFill>
                  <a:schemeClr val="lt1"/>
                </a:solidFill>
              </a:defRPr>
            </a:lvl2pPr>
            <a:lvl3pPr lvl="2" algn="ctr" rtl="0">
              <a:spcBef>
                <a:spcPts val="0"/>
              </a:spcBef>
              <a:spcAft>
                <a:spcPts val="0"/>
              </a:spcAft>
              <a:buClr>
                <a:schemeClr val="lt1"/>
              </a:buClr>
              <a:buSzPts val="3000"/>
              <a:buNone/>
              <a:defRPr sz="4800">
                <a:solidFill>
                  <a:schemeClr val="lt1"/>
                </a:solidFill>
              </a:defRPr>
            </a:lvl3pPr>
            <a:lvl4pPr lvl="3" algn="ctr" rtl="0">
              <a:spcBef>
                <a:spcPts val="0"/>
              </a:spcBef>
              <a:spcAft>
                <a:spcPts val="0"/>
              </a:spcAft>
              <a:buClr>
                <a:schemeClr val="lt1"/>
              </a:buClr>
              <a:buSzPts val="3000"/>
              <a:buNone/>
              <a:defRPr sz="4800">
                <a:solidFill>
                  <a:schemeClr val="lt1"/>
                </a:solidFill>
              </a:defRPr>
            </a:lvl4pPr>
            <a:lvl5pPr lvl="4" algn="ctr" rtl="0">
              <a:spcBef>
                <a:spcPts val="0"/>
              </a:spcBef>
              <a:spcAft>
                <a:spcPts val="0"/>
              </a:spcAft>
              <a:buClr>
                <a:schemeClr val="lt1"/>
              </a:buClr>
              <a:buSzPts val="3000"/>
              <a:buNone/>
              <a:defRPr sz="4800">
                <a:solidFill>
                  <a:schemeClr val="lt1"/>
                </a:solidFill>
              </a:defRPr>
            </a:lvl5pPr>
            <a:lvl6pPr lvl="5" algn="ctr" rtl="0">
              <a:spcBef>
                <a:spcPts val="0"/>
              </a:spcBef>
              <a:spcAft>
                <a:spcPts val="0"/>
              </a:spcAft>
              <a:buClr>
                <a:schemeClr val="lt1"/>
              </a:buClr>
              <a:buSzPts val="3000"/>
              <a:buNone/>
              <a:defRPr sz="4800">
                <a:solidFill>
                  <a:schemeClr val="lt1"/>
                </a:solidFill>
              </a:defRPr>
            </a:lvl6pPr>
            <a:lvl7pPr lvl="6" algn="ctr" rtl="0">
              <a:spcBef>
                <a:spcPts val="0"/>
              </a:spcBef>
              <a:spcAft>
                <a:spcPts val="0"/>
              </a:spcAft>
              <a:buClr>
                <a:schemeClr val="lt1"/>
              </a:buClr>
              <a:buSzPts val="3000"/>
              <a:buNone/>
              <a:defRPr sz="4800">
                <a:solidFill>
                  <a:schemeClr val="lt1"/>
                </a:solidFill>
              </a:defRPr>
            </a:lvl7pPr>
            <a:lvl8pPr lvl="7" algn="ctr" rtl="0">
              <a:spcBef>
                <a:spcPts val="0"/>
              </a:spcBef>
              <a:spcAft>
                <a:spcPts val="0"/>
              </a:spcAft>
              <a:buClr>
                <a:schemeClr val="lt1"/>
              </a:buClr>
              <a:buSzPts val="3000"/>
              <a:buNone/>
              <a:defRPr sz="4800">
                <a:solidFill>
                  <a:schemeClr val="lt1"/>
                </a:solidFill>
              </a:defRPr>
            </a:lvl8pPr>
            <a:lvl9pPr lvl="8" algn="ctr" rtl="0">
              <a:spcBef>
                <a:spcPts val="0"/>
              </a:spcBef>
              <a:spcAft>
                <a:spcPts val="0"/>
              </a:spcAft>
              <a:buClr>
                <a:schemeClr val="lt1"/>
              </a:buClr>
              <a:buSzPts val="3000"/>
              <a:buNone/>
              <a:defRPr sz="4800">
                <a:solidFill>
                  <a:schemeClr val="lt1"/>
                </a:solidFill>
              </a:defRPr>
            </a:lvl9pPr>
          </a:lstStyle>
          <a:p>
            <a:r>
              <a:rPr lang="en-US"/>
              <a:t>Click to edit Master title style</a:t>
            </a:r>
            <a:endParaRPr/>
          </a:p>
        </p:txBody>
      </p:sp>
      <p:sp>
        <p:nvSpPr>
          <p:cNvPr id="128" name="Google Shape;128;p14"/>
          <p:cNvSpPr txBox="1">
            <a:spLocks noGrp="1"/>
          </p:cNvSpPr>
          <p:nvPr>
            <p:ph type="subTitle" idx="1"/>
          </p:nvPr>
        </p:nvSpPr>
        <p:spPr>
          <a:xfrm>
            <a:off x="2377280" y="2606181"/>
            <a:ext cx="9875520" cy="239712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4160">
                <a:solidFill>
                  <a:schemeClr val="lt1"/>
                </a:solidFill>
              </a:defRPr>
            </a:lvl1pPr>
            <a:lvl2pPr lvl="1" algn="ctr" rtl="0">
              <a:lnSpc>
                <a:spcPct val="100000"/>
              </a:lnSpc>
              <a:spcBef>
                <a:spcPts val="0"/>
              </a:spcBef>
              <a:spcAft>
                <a:spcPts val="0"/>
              </a:spcAft>
              <a:buClr>
                <a:schemeClr val="lt1"/>
              </a:buClr>
              <a:buSzPts val="2500"/>
              <a:buNone/>
              <a:defRPr sz="4000">
                <a:solidFill>
                  <a:schemeClr val="lt1"/>
                </a:solidFill>
              </a:defRPr>
            </a:lvl2pPr>
            <a:lvl3pPr lvl="2" algn="ctr" rtl="0">
              <a:lnSpc>
                <a:spcPct val="100000"/>
              </a:lnSpc>
              <a:spcBef>
                <a:spcPts val="0"/>
              </a:spcBef>
              <a:spcAft>
                <a:spcPts val="0"/>
              </a:spcAft>
              <a:buClr>
                <a:schemeClr val="lt1"/>
              </a:buClr>
              <a:buSzPts val="2500"/>
              <a:buNone/>
              <a:defRPr sz="4000">
                <a:solidFill>
                  <a:schemeClr val="lt1"/>
                </a:solidFill>
              </a:defRPr>
            </a:lvl3pPr>
            <a:lvl4pPr lvl="3" algn="ctr" rtl="0">
              <a:lnSpc>
                <a:spcPct val="100000"/>
              </a:lnSpc>
              <a:spcBef>
                <a:spcPts val="0"/>
              </a:spcBef>
              <a:spcAft>
                <a:spcPts val="0"/>
              </a:spcAft>
              <a:buClr>
                <a:schemeClr val="lt1"/>
              </a:buClr>
              <a:buSzPts val="2500"/>
              <a:buNone/>
              <a:defRPr sz="4000">
                <a:solidFill>
                  <a:schemeClr val="lt1"/>
                </a:solidFill>
              </a:defRPr>
            </a:lvl4pPr>
            <a:lvl5pPr lvl="4" algn="ctr" rtl="0">
              <a:lnSpc>
                <a:spcPct val="100000"/>
              </a:lnSpc>
              <a:spcBef>
                <a:spcPts val="0"/>
              </a:spcBef>
              <a:spcAft>
                <a:spcPts val="0"/>
              </a:spcAft>
              <a:buClr>
                <a:schemeClr val="lt1"/>
              </a:buClr>
              <a:buSzPts val="2500"/>
              <a:buNone/>
              <a:defRPr sz="4000">
                <a:solidFill>
                  <a:schemeClr val="lt1"/>
                </a:solidFill>
              </a:defRPr>
            </a:lvl5pPr>
            <a:lvl6pPr lvl="5" algn="ctr" rtl="0">
              <a:lnSpc>
                <a:spcPct val="100000"/>
              </a:lnSpc>
              <a:spcBef>
                <a:spcPts val="0"/>
              </a:spcBef>
              <a:spcAft>
                <a:spcPts val="0"/>
              </a:spcAft>
              <a:buClr>
                <a:schemeClr val="lt1"/>
              </a:buClr>
              <a:buSzPts val="2500"/>
              <a:buNone/>
              <a:defRPr sz="4000">
                <a:solidFill>
                  <a:schemeClr val="lt1"/>
                </a:solidFill>
              </a:defRPr>
            </a:lvl6pPr>
            <a:lvl7pPr lvl="6" algn="ctr" rtl="0">
              <a:lnSpc>
                <a:spcPct val="100000"/>
              </a:lnSpc>
              <a:spcBef>
                <a:spcPts val="0"/>
              </a:spcBef>
              <a:spcAft>
                <a:spcPts val="0"/>
              </a:spcAft>
              <a:buClr>
                <a:schemeClr val="lt1"/>
              </a:buClr>
              <a:buSzPts val="2500"/>
              <a:buNone/>
              <a:defRPr sz="4000">
                <a:solidFill>
                  <a:schemeClr val="lt1"/>
                </a:solidFill>
              </a:defRPr>
            </a:lvl7pPr>
            <a:lvl8pPr lvl="7" algn="ctr" rtl="0">
              <a:lnSpc>
                <a:spcPct val="100000"/>
              </a:lnSpc>
              <a:spcBef>
                <a:spcPts val="0"/>
              </a:spcBef>
              <a:spcAft>
                <a:spcPts val="0"/>
              </a:spcAft>
              <a:buClr>
                <a:schemeClr val="lt1"/>
              </a:buClr>
              <a:buSzPts val="2500"/>
              <a:buNone/>
              <a:defRPr sz="4000">
                <a:solidFill>
                  <a:schemeClr val="lt1"/>
                </a:solidFill>
              </a:defRPr>
            </a:lvl8pPr>
            <a:lvl9pPr lvl="8" algn="ctr" rtl="0">
              <a:lnSpc>
                <a:spcPct val="100000"/>
              </a:lnSpc>
              <a:spcBef>
                <a:spcPts val="0"/>
              </a:spcBef>
              <a:spcAft>
                <a:spcPts val="0"/>
              </a:spcAft>
              <a:buClr>
                <a:schemeClr val="lt1"/>
              </a:buClr>
              <a:buSzPts val="2500"/>
              <a:buNone/>
              <a:defRPr sz="4000">
                <a:solidFill>
                  <a:schemeClr val="lt1"/>
                </a:solidFill>
              </a:defRPr>
            </a:lvl9pPr>
          </a:lstStyle>
          <a:p>
            <a:r>
              <a:rPr lang="en-US"/>
              <a:t>Click to edit Master subtitle style</a:t>
            </a:r>
            <a:endParaRPr/>
          </a:p>
        </p:txBody>
      </p:sp>
      <p:pic>
        <p:nvPicPr>
          <p:cNvPr id="129" name="Google Shape;129;p14"/>
          <p:cNvPicPr preferRelativeResize="0"/>
          <p:nvPr/>
        </p:nvPicPr>
        <p:blipFill rotWithShape="1">
          <a:blip r:embed="rId3">
            <a:alphaModFix amt="75000"/>
          </a:blip>
          <a:srcRect/>
          <a:stretch/>
        </p:blipFill>
        <p:spPr>
          <a:xfrm>
            <a:off x="-2297760" y="-1213999"/>
            <a:ext cx="10905878" cy="6752562"/>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7436924" y="3002287"/>
            <a:ext cx="9235637" cy="5684510"/>
          </a:xfrm>
          <a:prstGeom prst="rect">
            <a:avLst/>
          </a:prstGeom>
          <a:noFill/>
          <a:ln>
            <a:noFill/>
          </a:ln>
        </p:spPr>
      </p:pic>
    </p:spTree>
    <p:extLst>
      <p:ext uri="{BB962C8B-B14F-4D97-AF65-F5344CB8AC3E}">
        <p14:creationId xmlns:p14="http://schemas.microsoft.com/office/powerpoint/2010/main" val="2170001572"/>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33" name="Google Shape;133;p1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4" name="Google Shape;134;p1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5" name="Google Shape;135;p1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6" name="Google Shape;136;p15"/>
          <p:cNvSpPr txBox="1">
            <a:spLocks noGrp="1"/>
          </p:cNvSpPr>
          <p:nvPr>
            <p:ph type="title"/>
          </p:nvPr>
        </p:nvSpPr>
        <p:spPr>
          <a:xfrm>
            <a:off x="1543600" y="2458160"/>
            <a:ext cx="4716000" cy="88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7" name="Google Shape;137;p15"/>
          <p:cNvSpPr txBox="1">
            <a:spLocks noGrp="1"/>
          </p:cNvSpPr>
          <p:nvPr>
            <p:ph type="subTitle" idx="1"/>
          </p:nvPr>
        </p:nvSpPr>
        <p:spPr>
          <a:xfrm rot="350">
            <a:off x="1543280" y="3810680"/>
            <a:ext cx="4716000" cy="224736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256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pic>
        <p:nvPicPr>
          <p:cNvPr id="138" name="Google Shape;138;p15"/>
          <p:cNvPicPr preferRelativeResize="0"/>
          <p:nvPr/>
        </p:nvPicPr>
        <p:blipFill rotWithShape="1">
          <a:blip r:embed="rId3">
            <a:alphaModFix amt="75000"/>
          </a:blip>
          <a:srcRect l="20571" t="8875"/>
          <a:stretch/>
        </p:blipFill>
        <p:spPr>
          <a:xfrm rot="10800000">
            <a:off x="7540955" y="3148443"/>
            <a:ext cx="7196123" cy="5111638"/>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106680" y="-304794"/>
            <a:ext cx="7302160" cy="5244590"/>
          </a:xfrm>
          <a:prstGeom prst="rect">
            <a:avLst/>
          </a:prstGeom>
          <a:noFill/>
          <a:ln>
            <a:noFill/>
          </a:ln>
        </p:spPr>
      </p:pic>
    </p:spTree>
    <p:extLst>
      <p:ext uri="{BB962C8B-B14F-4D97-AF65-F5344CB8AC3E}">
        <p14:creationId xmlns:p14="http://schemas.microsoft.com/office/powerpoint/2010/main" val="563159922"/>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42" name="Google Shape;142;p1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3" name="Google Shape;143;p1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4" name="Google Shape;144;p1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5" name="Google Shape;145;p16"/>
          <p:cNvSpPr txBox="1">
            <a:spLocks noGrp="1"/>
          </p:cNvSpPr>
          <p:nvPr>
            <p:ph type="body" idx="1"/>
          </p:nvPr>
        </p:nvSpPr>
        <p:spPr>
          <a:xfrm>
            <a:off x="1152000" y="2330240"/>
            <a:ext cx="12326400" cy="415152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Clr>
                <a:schemeClr val="dk2"/>
              </a:buClr>
              <a:buSzPts val="1200"/>
              <a:buChar char="●"/>
              <a:defRPr sz="1920" b="1"/>
            </a:lvl1pPr>
            <a:lvl2pPr marL="1463040" lvl="1" indent="-508000" rtl="0">
              <a:spcBef>
                <a:spcPts val="0"/>
              </a:spcBef>
              <a:spcAft>
                <a:spcPts val="0"/>
              </a:spcAft>
              <a:buClr>
                <a:schemeClr val="lt1"/>
              </a:buClr>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46" name="Google Shape;146;p1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47" name="Google Shape;147;p16"/>
          <p:cNvPicPr preferRelativeResize="0"/>
          <p:nvPr/>
        </p:nvPicPr>
        <p:blipFill rotWithShape="1">
          <a:blip r:embed="rId3">
            <a:alphaModFix amt="75000"/>
          </a:blip>
          <a:srcRect/>
          <a:stretch/>
        </p:blipFill>
        <p:spPr>
          <a:xfrm rot="5400000">
            <a:off x="8591065" y="-707265"/>
            <a:ext cx="9059877" cy="5609602"/>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2926276" y="2849887"/>
            <a:ext cx="9235637" cy="5684510"/>
          </a:xfrm>
          <a:prstGeom prst="rect">
            <a:avLst/>
          </a:prstGeom>
          <a:noFill/>
          <a:ln>
            <a:noFill/>
          </a:ln>
        </p:spPr>
      </p:pic>
    </p:spTree>
    <p:extLst>
      <p:ext uri="{BB962C8B-B14F-4D97-AF65-F5344CB8AC3E}">
        <p14:creationId xmlns:p14="http://schemas.microsoft.com/office/powerpoint/2010/main" val="2415767700"/>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51" name="Google Shape;151;p1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2" name="Google Shape;152;p1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3" name="Google Shape;153;p1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4" name="Google Shape;154;p17"/>
          <p:cNvSpPr txBox="1">
            <a:spLocks noGrp="1"/>
          </p:cNvSpPr>
          <p:nvPr>
            <p:ph type="body" idx="1"/>
          </p:nvPr>
        </p:nvSpPr>
        <p:spPr>
          <a:xfrm>
            <a:off x="1141160" y="2360200"/>
            <a:ext cx="12348000" cy="500496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SzPts val="1200"/>
              <a:buChar char="●"/>
              <a:defRPr sz="1920"/>
            </a:lvl1pPr>
            <a:lvl2pPr marL="1463040" lvl="1" indent="-508000" rtl="0">
              <a:spcBef>
                <a:spcPts val="0"/>
              </a:spcBef>
              <a:spcAft>
                <a:spcPts val="0"/>
              </a:spcAft>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55" name="Google Shape;155;p17"/>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56" name="Google Shape;156;p17"/>
          <p:cNvPicPr preferRelativeResize="0"/>
          <p:nvPr/>
        </p:nvPicPr>
        <p:blipFill rotWithShape="1">
          <a:blip r:embed="rId3">
            <a:alphaModFix amt="75000"/>
          </a:blip>
          <a:srcRect l="-60" t="535" b="73705"/>
          <a:stretch/>
        </p:blipFill>
        <p:spPr>
          <a:xfrm rot="5400003">
            <a:off x="-3992701" y="3377425"/>
            <a:ext cx="8738202" cy="1392872"/>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9884821" y="3377426"/>
            <a:ext cx="8738202" cy="1392872"/>
          </a:xfrm>
          <a:prstGeom prst="rect">
            <a:avLst/>
          </a:prstGeom>
          <a:noFill/>
          <a:ln>
            <a:noFill/>
          </a:ln>
        </p:spPr>
      </p:pic>
    </p:spTree>
    <p:extLst>
      <p:ext uri="{BB962C8B-B14F-4D97-AF65-F5344CB8AC3E}">
        <p14:creationId xmlns:p14="http://schemas.microsoft.com/office/powerpoint/2010/main" val="2752682799"/>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60" name="Google Shape;160;p1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61" name="Google Shape;161;p18"/>
          <p:cNvSpPr txBox="1">
            <a:spLocks noGrp="1"/>
          </p:cNvSpPr>
          <p:nvPr>
            <p:ph type="title"/>
          </p:nvPr>
        </p:nvSpPr>
        <p:spPr>
          <a:xfrm rot="-1114">
            <a:off x="1162840" y="3493520"/>
            <a:ext cx="4445280" cy="1323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2" name="Google Shape;162;p18"/>
          <p:cNvSpPr txBox="1">
            <a:spLocks noGrp="1"/>
          </p:cNvSpPr>
          <p:nvPr>
            <p:ph type="subTitle" idx="1"/>
          </p:nvPr>
        </p:nvSpPr>
        <p:spPr>
          <a:xfrm rot="371">
            <a:off x="1162840" y="4786483"/>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3" name="Google Shape;163;p18"/>
          <p:cNvSpPr txBox="1">
            <a:spLocks noGrp="1"/>
          </p:cNvSpPr>
          <p:nvPr>
            <p:ph type="title" idx="2"/>
          </p:nvPr>
        </p:nvSpPr>
        <p:spPr>
          <a:xfrm>
            <a:off x="5103339" y="52868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4" name="Google Shape;164;p18"/>
          <p:cNvSpPr txBox="1">
            <a:spLocks noGrp="1"/>
          </p:cNvSpPr>
          <p:nvPr>
            <p:ph type="subTitle" idx="3"/>
          </p:nvPr>
        </p:nvSpPr>
        <p:spPr>
          <a:xfrm>
            <a:off x="5103339" y="6583880"/>
            <a:ext cx="4445280" cy="7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5" name="Google Shape;165;p18"/>
          <p:cNvSpPr txBox="1">
            <a:spLocks noGrp="1"/>
          </p:cNvSpPr>
          <p:nvPr>
            <p:ph type="title" idx="4"/>
          </p:nvPr>
        </p:nvSpPr>
        <p:spPr>
          <a:xfrm>
            <a:off x="9043838" y="34914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6" name="Google Shape;166;p18"/>
          <p:cNvSpPr txBox="1">
            <a:spLocks noGrp="1"/>
          </p:cNvSpPr>
          <p:nvPr>
            <p:ph type="subTitle" idx="5"/>
          </p:nvPr>
        </p:nvSpPr>
        <p:spPr>
          <a:xfrm>
            <a:off x="9043838" y="4787000"/>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7" name="Google Shape;167;p1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68" name="Google Shape;168;p1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169" name="Google Shape;169;p18"/>
          <p:cNvPicPr preferRelativeResize="0"/>
          <p:nvPr/>
        </p:nvPicPr>
        <p:blipFill rotWithShape="1">
          <a:blip r:embed="rId3">
            <a:alphaModFix amt="75000"/>
          </a:blip>
          <a:srcRect l="16597" t="23395"/>
          <a:stretch/>
        </p:blipFill>
        <p:spPr>
          <a:xfrm rot="-5400000">
            <a:off x="-2159619" y="1506780"/>
            <a:ext cx="9095798" cy="5172802"/>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8961019" y="640182"/>
            <a:ext cx="7102038" cy="4785355"/>
          </a:xfrm>
          <a:prstGeom prst="rect">
            <a:avLst/>
          </a:prstGeom>
          <a:noFill/>
          <a:ln>
            <a:noFill/>
          </a:ln>
        </p:spPr>
      </p:pic>
      <p:sp>
        <p:nvSpPr>
          <p:cNvPr id="171" name="Google Shape;171;p18"/>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4173247702"/>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74" name="Google Shape;174;p1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5" name="Google Shape;175;p1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6" name="Google Shape;176;p1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7" name="Google Shape;177;p19"/>
          <p:cNvSpPr txBox="1">
            <a:spLocks noGrp="1"/>
          </p:cNvSpPr>
          <p:nvPr>
            <p:ph type="title"/>
          </p:nvPr>
        </p:nvSpPr>
        <p:spPr>
          <a:xfrm>
            <a:off x="2560320" y="2152520"/>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78" name="Google Shape;178;p19"/>
          <p:cNvSpPr txBox="1">
            <a:spLocks noGrp="1"/>
          </p:cNvSpPr>
          <p:nvPr>
            <p:ph type="subTitle" idx="1"/>
          </p:nvPr>
        </p:nvSpPr>
        <p:spPr>
          <a:xfrm>
            <a:off x="2560320" y="2522918"/>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9" name="Google Shape;179;p19"/>
          <p:cNvSpPr txBox="1">
            <a:spLocks noGrp="1"/>
          </p:cNvSpPr>
          <p:nvPr>
            <p:ph type="title" idx="2"/>
          </p:nvPr>
        </p:nvSpPr>
        <p:spPr>
          <a:xfrm>
            <a:off x="2560320" y="3986859"/>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0" name="Google Shape;180;p19"/>
          <p:cNvSpPr txBox="1">
            <a:spLocks noGrp="1"/>
          </p:cNvSpPr>
          <p:nvPr>
            <p:ph type="subTitle" idx="3"/>
          </p:nvPr>
        </p:nvSpPr>
        <p:spPr>
          <a:xfrm>
            <a:off x="2560320" y="4353962"/>
            <a:ext cx="9509760" cy="124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1" name="Google Shape;181;p19"/>
          <p:cNvSpPr txBox="1">
            <a:spLocks noGrp="1"/>
          </p:cNvSpPr>
          <p:nvPr>
            <p:ph type="title" idx="4"/>
          </p:nvPr>
        </p:nvSpPr>
        <p:spPr>
          <a:xfrm>
            <a:off x="2549480" y="5817827"/>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2" name="Google Shape;182;p19"/>
          <p:cNvSpPr txBox="1">
            <a:spLocks noGrp="1"/>
          </p:cNvSpPr>
          <p:nvPr>
            <p:ph type="subTitle" idx="5"/>
          </p:nvPr>
        </p:nvSpPr>
        <p:spPr>
          <a:xfrm>
            <a:off x="2549480" y="6188482"/>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83" name="Google Shape;183;p19"/>
          <p:cNvPicPr preferRelativeResize="0"/>
          <p:nvPr/>
        </p:nvPicPr>
        <p:blipFill rotWithShape="1">
          <a:blip r:embed="rId3">
            <a:alphaModFix amt="75000"/>
          </a:blip>
          <a:srcRect l="-60" t="535" b="66797"/>
          <a:stretch/>
        </p:blipFill>
        <p:spPr>
          <a:xfrm rot="-5399997">
            <a:off x="9475324" y="3074645"/>
            <a:ext cx="9235637" cy="1866994"/>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4086316" y="3181306"/>
            <a:ext cx="9235637" cy="1866994"/>
          </a:xfrm>
          <a:prstGeom prst="rect">
            <a:avLst/>
          </a:prstGeom>
          <a:noFill/>
          <a:ln>
            <a:noFill/>
          </a:ln>
        </p:spPr>
      </p:pic>
      <p:sp>
        <p:nvSpPr>
          <p:cNvPr id="185" name="Google Shape;185;p19"/>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970919904"/>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88" name="Google Shape;188;p2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89" name="Google Shape;189;p2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90" name="Google Shape;190;p2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91" name="Google Shape;191;p20"/>
          <p:cNvSpPr txBox="1">
            <a:spLocks noGrp="1"/>
          </p:cNvSpPr>
          <p:nvPr>
            <p:ph type="subTitle" idx="1"/>
          </p:nvPr>
        </p:nvSpPr>
        <p:spPr>
          <a:xfrm>
            <a:off x="3374477" y="2485446"/>
            <a:ext cx="370464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2" name="Google Shape;192;p20"/>
          <p:cNvSpPr txBox="1">
            <a:spLocks noGrp="1"/>
          </p:cNvSpPr>
          <p:nvPr>
            <p:ph type="subTitle" idx="2"/>
          </p:nvPr>
        </p:nvSpPr>
        <p:spPr>
          <a:xfrm>
            <a:off x="3374475" y="3065048"/>
            <a:ext cx="370464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3" name="Google Shape;193;p20"/>
          <p:cNvSpPr txBox="1">
            <a:spLocks noGrp="1"/>
          </p:cNvSpPr>
          <p:nvPr>
            <p:ph type="subTitle" idx="3"/>
          </p:nvPr>
        </p:nvSpPr>
        <p:spPr>
          <a:xfrm>
            <a:off x="7533998" y="2485446"/>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4" name="Google Shape;194;p20"/>
          <p:cNvSpPr txBox="1">
            <a:spLocks noGrp="1"/>
          </p:cNvSpPr>
          <p:nvPr>
            <p:ph type="subTitle" idx="4"/>
          </p:nvPr>
        </p:nvSpPr>
        <p:spPr>
          <a:xfrm>
            <a:off x="7534005" y="306504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5" name="Google Shape;195;p20"/>
          <p:cNvSpPr txBox="1">
            <a:spLocks noGrp="1"/>
          </p:cNvSpPr>
          <p:nvPr>
            <p:ph type="subTitle" idx="5"/>
          </p:nvPr>
        </p:nvSpPr>
        <p:spPr>
          <a:xfrm>
            <a:off x="3374477" y="4964491"/>
            <a:ext cx="370128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6" name="Google Shape;196;p20"/>
          <p:cNvSpPr txBox="1">
            <a:spLocks noGrp="1"/>
          </p:cNvSpPr>
          <p:nvPr>
            <p:ph type="subTitle" idx="6"/>
          </p:nvPr>
        </p:nvSpPr>
        <p:spPr>
          <a:xfrm>
            <a:off x="3374475" y="5540538"/>
            <a:ext cx="370128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7" name="Google Shape;197;p20"/>
          <p:cNvSpPr txBox="1">
            <a:spLocks noGrp="1"/>
          </p:cNvSpPr>
          <p:nvPr>
            <p:ph type="subTitle" idx="7"/>
          </p:nvPr>
        </p:nvSpPr>
        <p:spPr>
          <a:xfrm>
            <a:off x="7534000" y="4964490"/>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8" name="Google Shape;198;p20"/>
          <p:cNvSpPr txBox="1">
            <a:spLocks noGrp="1"/>
          </p:cNvSpPr>
          <p:nvPr>
            <p:ph type="subTitle" idx="8"/>
          </p:nvPr>
        </p:nvSpPr>
        <p:spPr>
          <a:xfrm>
            <a:off x="7534005" y="554053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9" name="Google Shape;199;p20"/>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00" name="Google Shape;200;p20"/>
          <p:cNvPicPr preferRelativeResize="0"/>
          <p:nvPr/>
        </p:nvPicPr>
        <p:blipFill rotWithShape="1">
          <a:blip r:embed="rId3">
            <a:alphaModFix amt="75000"/>
          </a:blip>
          <a:srcRect l="23664" t="13299"/>
          <a:stretch/>
        </p:blipFill>
        <p:spPr>
          <a:xfrm>
            <a:off x="-228600" y="-493759"/>
            <a:ext cx="6675120" cy="4693918"/>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8939680" y="3922083"/>
            <a:ext cx="5995520" cy="4536112"/>
          </a:xfrm>
          <a:prstGeom prst="rect">
            <a:avLst/>
          </a:prstGeom>
          <a:noFill/>
          <a:ln>
            <a:noFill/>
          </a:ln>
        </p:spPr>
      </p:pic>
    </p:spTree>
    <p:extLst>
      <p:ext uri="{BB962C8B-B14F-4D97-AF65-F5344CB8AC3E}">
        <p14:creationId xmlns:p14="http://schemas.microsoft.com/office/powerpoint/2010/main" val="1805968253"/>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04" name="Google Shape;204;p2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5" name="Google Shape;205;p2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6" name="Google Shape;206;p2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7" name="Google Shape;207;p21"/>
          <p:cNvSpPr txBox="1">
            <a:spLocks noGrp="1"/>
          </p:cNvSpPr>
          <p:nvPr>
            <p:ph type="title"/>
          </p:nvPr>
        </p:nvSpPr>
        <p:spPr>
          <a:xfrm>
            <a:off x="1152000"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08" name="Google Shape;208;p21"/>
          <p:cNvSpPr txBox="1">
            <a:spLocks noGrp="1"/>
          </p:cNvSpPr>
          <p:nvPr>
            <p:ph type="subTitle" idx="1"/>
          </p:nvPr>
        </p:nvSpPr>
        <p:spPr>
          <a:xfrm>
            <a:off x="1152326"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9" name="Google Shape;209;p21"/>
          <p:cNvSpPr txBox="1">
            <a:spLocks noGrp="1"/>
          </p:cNvSpPr>
          <p:nvPr>
            <p:ph type="title" idx="2"/>
          </p:nvPr>
        </p:nvSpPr>
        <p:spPr>
          <a:xfrm>
            <a:off x="538924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0" name="Google Shape;210;p21"/>
          <p:cNvSpPr txBox="1">
            <a:spLocks noGrp="1"/>
          </p:cNvSpPr>
          <p:nvPr>
            <p:ph type="subTitle" idx="3"/>
          </p:nvPr>
        </p:nvSpPr>
        <p:spPr>
          <a:xfrm>
            <a:off x="538924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1" name="Google Shape;211;p21"/>
          <p:cNvSpPr txBox="1">
            <a:spLocks noGrp="1"/>
          </p:cNvSpPr>
          <p:nvPr>
            <p:ph type="title" idx="4"/>
          </p:nvPr>
        </p:nvSpPr>
        <p:spPr>
          <a:xfrm>
            <a:off x="1152326"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2" name="Google Shape;212;p21"/>
          <p:cNvSpPr txBox="1">
            <a:spLocks noGrp="1"/>
          </p:cNvSpPr>
          <p:nvPr>
            <p:ph type="subTitle" idx="5"/>
          </p:nvPr>
        </p:nvSpPr>
        <p:spPr>
          <a:xfrm>
            <a:off x="1152326"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3" name="Google Shape;213;p21"/>
          <p:cNvSpPr txBox="1">
            <a:spLocks noGrp="1"/>
          </p:cNvSpPr>
          <p:nvPr>
            <p:ph type="title" idx="6"/>
          </p:nvPr>
        </p:nvSpPr>
        <p:spPr>
          <a:xfrm>
            <a:off x="5389242"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4" name="Google Shape;214;p21"/>
          <p:cNvSpPr txBox="1">
            <a:spLocks noGrp="1"/>
          </p:cNvSpPr>
          <p:nvPr>
            <p:ph type="subTitle" idx="7"/>
          </p:nvPr>
        </p:nvSpPr>
        <p:spPr>
          <a:xfrm>
            <a:off x="538924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5" name="Google Shape;215;p21"/>
          <p:cNvSpPr txBox="1">
            <a:spLocks noGrp="1"/>
          </p:cNvSpPr>
          <p:nvPr>
            <p:ph type="title" idx="8"/>
          </p:nvPr>
        </p:nvSpPr>
        <p:spPr>
          <a:xfrm>
            <a:off x="960140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6" name="Google Shape;216;p21"/>
          <p:cNvSpPr txBox="1">
            <a:spLocks noGrp="1"/>
          </p:cNvSpPr>
          <p:nvPr>
            <p:ph type="subTitle" idx="9"/>
          </p:nvPr>
        </p:nvSpPr>
        <p:spPr>
          <a:xfrm>
            <a:off x="960140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21"/>
          <p:cNvSpPr txBox="1">
            <a:spLocks noGrp="1"/>
          </p:cNvSpPr>
          <p:nvPr>
            <p:ph type="title" idx="13"/>
          </p:nvPr>
        </p:nvSpPr>
        <p:spPr>
          <a:xfrm>
            <a:off x="9601402" y="5179802"/>
            <a:ext cx="3876960" cy="683040"/>
          </a:xfrm>
          <a:prstGeom prst="rect">
            <a:avLst/>
          </a:prstGeom>
        </p:spPr>
        <p:txBody>
          <a:bodyPr spcFirstLastPara="1" wrap="square" lIns="91425" tIns="91425" rIns="91425" bIns="91425" anchor="b" anchorCtr="0">
            <a:noAutofit/>
          </a:bodyPr>
          <a:lstStyle>
            <a:lvl1pPr lvl="0" algn="ctr" rtl="0">
              <a:lnSpc>
                <a:spcPct val="132352"/>
              </a:lnSpc>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8" name="Google Shape;218;p21"/>
          <p:cNvSpPr txBox="1">
            <a:spLocks noGrp="1"/>
          </p:cNvSpPr>
          <p:nvPr>
            <p:ph type="subTitle" idx="14"/>
          </p:nvPr>
        </p:nvSpPr>
        <p:spPr>
          <a:xfrm>
            <a:off x="960140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9" name="Google Shape;219;p21"/>
          <p:cNvSpPr txBox="1">
            <a:spLocks noGrp="1"/>
          </p:cNvSpPr>
          <p:nvPr>
            <p:ph type="title" idx="15"/>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20" name="Google Shape;220;p21"/>
          <p:cNvPicPr preferRelativeResize="0"/>
          <p:nvPr/>
        </p:nvPicPr>
        <p:blipFill rotWithShape="1">
          <a:blip r:embed="rId3">
            <a:alphaModFix amt="75000"/>
          </a:blip>
          <a:srcRect l="23147" t="15754"/>
          <a:stretch/>
        </p:blipFill>
        <p:spPr>
          <a:xfrm rot="5400000">
            <a:off x="9197663" y="783259"/>
            <a:ext cx="6962758" cy="4725678"/>
          </a:xfrm>
          <a:prstGeom prst="rect">
            <a:avLst/>
          </a:prstGeom>
          <a:noFill/>
          <a:ln>
            <a:noFill/>
          </a:ln>
        </p:spPr>
      </p:pic>
      <p:pic>
        <p:nvPicPr>
          <p:cNvPr id="221" name="Google Shape;221;p21"/>
          <p:cNvPicPr preferRelativeResize="0"/>
          <p:nvPr/>
        </p:nvPicPr>
        <p:blipFill rotWithShape="1">
          <a:blip r:embed="rId3">
            <a:alphaModFix amt="75000"/>
          </a:blip>
          <a:srcRect l="19672" t="17471"/>
          <a:stretch/>
        </p:blipFill>
        <p:spPr>
          <a:xfrm rot="-5399996">
            <a:off x="-1531720" y="2423167"/>
            <a:ext cx="7414358" cy="4716670"/>
          </a:xfrm>
          <a:prstGeom prst="rect">
            <a:avLst/>
          </a:prstGeom>
          <a:noFill/>
          <a:ln>
            <a:noFill/>
          </a:ln>
        </p:spPr>
      </p:pic>
    </p:spTree>
    <p:extLst>
      <p:ext uri="{BB962C8B-B14F-4D97-AF65-F5344CB8AC3E}">
        <p14:creationId xmlns:p14="http://schemas.microsoft.com/office/powerpoint/2010/main" val="2237578481"/>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24" name="Google Shape;224;p2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5" name="Google Shape;225;p2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6" name="Google Shape;226;p2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7" name="Google Shape;227;p22"/>
          <p:cNvSpPr txBox="1">
            <a:spLocks noGrp="1"/>
          </p:cNvSpPr>
          <p:nvPr>
            <p:ph type="title"/>
          </p:nvPr>
        </p:nvSpPr>
        <p:spPr>
          <a:xfrm>
            <a:off x="1388400"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28" name="Google Shape;228;p22"/>
          <p:cNvSpPr txBox="1">
            <a:spLocks noGrp="1"/>
          </p:cNvSpPr>
          <p:nvPr>
            <p:ph type="subTitle" idx="1"/>
          </p:nvPr>
        </p:nvSpPr>
        <p:spPr>
          <a:xfrm>
            <a:off x="1388400"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9" name="Google Shape;229;p22"/>
          <p:cNvSpPr txBox="1">
            <a:spLocks noGrp="1"/>
          </p:cNvSpPr>
          <p:nvPr>
            <p:ph type="title" idx="2"/>
          </p:nvPr>
        </p:nvSpPr>
        <p:spPr>
          <a:xfrm>
            <a:off x="5842554"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0" name="Google Shape;230;p22"/>
          <p:cNvSpPr txBox="1">
            <a:spLocks noGrp="1"/>
          </p:cNvSpPr>
          <p:nvPr>
            <p:ph type="subTitle" idx="3"/>
          </p:nvPr>
        </p:nvSpPr>
        <p:spPr>
          <a:xfrm>
            <a:off x="5842554"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1" name="Google Shape;231;p22"/>
          <p:cNvSpPr txBox="1">
            <a:spLocks noGrp="1"/>
          </p:cNvSpPr>
          <p:nvPr>
            <p:ph type="title" idx="4"/>
          </p:nvPr>
        </p:nvSpPr>
        <p:spPr>
          <a:xfrm>
            <a:off x="10295749"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2" name="Google Shape;232;p22"/>
          <p:cNvSpPr txBox="1">
            <a:spLocks noGrp="1"/>
          </p:cNvSpPr>
          <p:nvPr>
            <p:ph type="subTitle" idx="5"/>
          </p:nvPr>
        </p:nvSpPr>
        <p:spPr>
          <a:xfrm>
            <a:off x="10295749"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3" name="Google Shape;233;p22"/>
          <p:cNvSpPr txBox="1">
            <a:spLocks noGrp="1"/>
          </p:cNvSpPr>
          <p:nvPr>
            <p:ph type="title" idx="6" hasCustomPrompt="1"/>
          </p:nvPr>
        </p:nvSpPr>
        <p:spPr>
          <a:xfrm>
            <a:off x="210696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sp>
        <p:nvSpPr>
          <p:cNvPr id="234" name="Google Shape;234;p22"/>
          <p:cNvSpPr txBox="1">
            <a:spLocks noGrp="1"/>
          </p:cNvSpPr>
          <p:nvPr>
            <p:ph type="title" idx="7" hasCustomPrompt="1"/>
          </p:nvPr>
        </p:nvSpPr>
        <p:spPr>
          <a:xfrm>
            <a:off x="656064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5" name="Google Shape;235;p22"/>
          <p:cNvSpPr txBox="1">
            <a:spLocks noGrp="1"/>
          </p:cNvSpPr>
          <p:nvPr>
            <p:ph type="title" idx="8" hasCustomPrompt="1"/>
          </p:nvPr>
        </p:nvSpPr>
        <p:spPr>
          <a:xfrm>
            <a:off x="11014309"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6" name="Google Shape;236;p22"/>
          <p:cNvSpPr txBox="1">
            <a:spLocks noGrp="1"/>
          </p:cNvSpPr>
          <p:nvPr>
            <p:ph type="title" idx="9"/>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37" name="Google Shape;237;p22"/>
          <p:cNvPicPr preferRelativeResize="0"/>
          <p:nvPr/>
        </p:nvPicPr>
        <p:blipFill rotWithShape="1">
          <a:blip r:embed="rId3">
            <a:alphaModFix amt="75000"/>
          </a:blip>
          <a:srcRect l="23312" t="17389"/>
          <a:stretch/>
        </p:blipFill>
        <p:spPr>
          <a:xfrm rot="5400000">
            <a:off x="9159560" y="836598"/>
            <a:ext cx="6947520" cy="4634240"/>
          </a:xfrm>
          <a:prstGeom prst="rect">
            <a:avLst/>
          </a:prstGeom>
          <a:noFill/>
          <a:ln>
            <a:noFill/>
          </a:ln>
        </p:spPr>
      </p:pic>
      <p:pic>
        <p:nvPicPr>
          <p:cNvPr id="238" name="Google Shape;238;p22"/>
          <p:cNvPicPr preferRelativeResize="0"/>
          <p:nvPr/>
        </p:nvPicPr>
        <p:blipFill rotWithShape="1">
          <a:blip r:embed="rId3">
            <a:alphaModFix amt="75000"/>
          </a:blip>
          <a:srcRect l="21488" t="20407"/>
          <a:stretch/>
        </p:blipFill>
        <p:spPr>
          <a:xfrm rot="-5399996">
            <a:off x="-1364079" y="2423167"/>
            <a:ext cx="7246717" cy="4549030"/>
          </a:xfrm>
          <a:prstGeom prst="rect">
            <a:avLst/>
          </a:prstGeom>
          <a:noFill/>
          <a:ln>
            <a:noFill/>
          </a:ln>
        </p:spPr>
      </p:pic>
    </p:spTree>
    <p:extLst>
      <p:ext uri="{BB962C8B-B14F-4D97-AF65-F5344CB8AC3E}">
        <p14:creationId xmlns:p14="http://schemas.microsoft.com/office/powerpoint/2010/main" val="13924232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0" name="Google Shape;50;p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51" name="Google Shape;51;p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52" name="Google Shape;52;p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53" name="Google Shape;53;p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54" name="Google Shape;54;p6"/>
          <p:cNvPicPr preferRelativeResize="0"/>
          <p:nvPr/>
        </p:nvPicPr>
        <p:blipFill rotWithShape="1">
          <a:blip r:embed="rId3">
            <a:alphaModFix amt="75000"/>
          </a:blip>
          <a:srcRect l="24087" t="19903"/>
          <a:stretch/>
        </p:blipFill>
        <p:spPr>
          <a:xfrm>
            <a:off x="-167639" y="-136799"/>
            <a:ext cx="5943598" cy="3882962"/>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9128761" y="4404681"/>
            <a:ext cx="5806440" cy="3962074"/>
          </a:xfrm>
          <a:prstGeom prst="rect">
            <a:avLst/>
          </a:prstGeom>
          <a:noFill/>
          <a:ln>
            <a:noFill/>
          </a:ln>
        </p:spPr>
      </p:pic>
    </p:spTree>
    <p:extLst>
      <p:ext uri="{BB962C8B-B14F-4D97-AF65-F5344CB8AC3E}">
        <p14:creationId xmlns:p14="http://schemas.microsoft.com/office/powerpoint/2010/main" val="4240202369"/>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1" name="Google Shape;241;p2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2" name="Google Shape;242;p2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3" name="Google Shape;243;p2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4" name="Google Shape;244;p23"/>
          <p:cNvSpPr txBox="1">
            <a:spLocks noGrp="1"/>
          </p:cNvSpPr>
          <p:nvPr>
            <p:ph type="title"/>
          </p:nvPr>
        </p:nvSpPr>
        <p:spPr>
          <a:xfrm>
            <a:off x="1154520" y="865240"/>
            <a:ext cx="12326400" cy="91632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245" name="Google Shape;245;p23"/>
          <p:cNvPicPr preferRelativeResize="0"/>
          <p:nvPr/>
        </p:nvPicPr>
        <p:blipFill rotWithShape="1">
          <a:blip r:embed="rId3">
            <a:alphaModFix amt="75000"/>
          </a:blip>
          <a:srcRect l="26204"/>
          <a:stretch/>
        </p:blipFill>
        <p:spPr>
          <a:xfrm rot="-5400000">
            <a:off x="-1257457" y="3099507"/>
            <a:ext cx="5777957" cy="4848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10196779" y="175503"/>
            <a:ext cx="5486560" cy="4586914"/>
          </a:xfrm>
          <a:prstGeom prst="rect">
            <a:avLst/>
          </a:prstGeom>
          <a:noFill/>
          <a:ln>
            <a:noFill/>
          </a:ln>
        </p:spPr>
      </p:pic>
    </p:spTree>
    <p:extLst>
      <p:ext uri="{BB962C8B-B14F-4D97-AF65-F5344CB8AC3E}">
        <p14:creationId xmlns:p14="http://schemas.microsoft.com/office/powerpoint/2010/main" val="3961696286"/>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9" name="Google Shape;249;p2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0" name="Google Shape;250;p2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1" name="Google Shape;251;p2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2" name="Google Shape;252;p24"/>
          <p:cNvSpPr txBox="1">
            <a:spLocks noGrp="1"/>
          </p:cNvSpPr>
          <p:nvPr>
            <p:ph type="ctrTitle"/>
          </p:nvPr>
        </p:nvSpPr>
        <p:spPr>
          <a:xfrm>
            <a:off x="3589781" y="91696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1200"/>
            </a:lvl1pPr>
            <a:lvl2pPr lvl="1" algn="ctr" rtl="0">
              <a:spcBef>
                <a:spcPts val="0"/>
              </a:spcBef>
              <a:spcAft>
                <a:spcPts val="0"/>
              </a:spcAft>
              <a:buSzPts val="5200"/>
              <a:buNone/>
              <a:defRPr sz="8320"/>
            </a:lvl2pPr>
            <a:lvl3pPr lvl="2" algn="ctr" rtl="0">
              <a:spcBef>
                <a:spcPts val="0"/>
              </a:spcBef>
              <a:spcAft>
                <a:spcPts val="0"/>
              </a:spcAft>
              <a:buSzPts val="5200"/>
              <a:buNone/>
              <a:defRPr sz="8320"/>
            </a:lvl3pPr>
            <a:lvl4pPr lvl="3" algn="ctr" rtl="0">
              <a:spcBef>
                <a:spcPts val="0"/>
              </a:spcBef>
              <a:spcAft>
                <a:spcPts val="0"/>
              </a:spcAft>
              <a:buSzPts val="5200"/>
              <a:buNone/>
              <a:defRPr sz="8320"/>
            </a:lvl4pPr>
            <a:lvl5pPr lvl="4" algn="ctr" rtl="0">
              <a:spcBef>
                <a:spcPts val="0"/>
              </a:spcBef>
              <a:spcAft>
                <a:spcPts val="0"/>
              </a:spcAft>
              <a:buSzPts val="5200"/>
              <a:buNone/>
              <a:defRPr sz="8320"/>
            </a:lvl5pPr>
            <a:lvl6pPr lvl="5" algn="ctr" rtl="0">
              <a:spcBef>
                <a:spcPts val="0"/>
              </a:spcBef>
              <a:spcAft>
                <a:spcPts val="0"/>
              </a:spcAft>
              <a:buSzPts val="5200"/>
              <a:buNone/>
              <a:defRPr sz="8320"/>
            </a:lvl6pPr>
            <a:lvl7pPr lvl="6" algn="ctr" rtl="0">
              <a:spcBef>
                <a:spcPts val="0"/>
              </a:spcBef>
              <a:spcAft>
                <a:spcPts val="0"/>
              </a:spcAft>
              <a:buSzPts val="5200"/>
              <a:buNone/>
              <a:defRPr sz="8320"/>
            </a:lvl7pPr>
            <a:lvl8pPr lvl="7" algn="ctr" rtl="0">
              <a:spcBef>
                <a:spcPts val="0"/>
              </a:spcBef>
              <a:spcAft>
                <a:spcPts val="0"/>
              </a:spcAft>
              <a:buSzPts val="5200"/>
              <a:buNone/>
              <a:defRPr sz="8320"/>
            </a:lvl8pPr>
            <a:lvl9pPr lvl="8" algn="ctr" rtl="0">
              <a:spcBef>
                <a:spcPts val="0"/>
              </a:spcBef>
              <a:spcAft>
                <a:spcPts val="0"/>
              </a:spcAft>
              <a:buSzPts val="5200"/>
              <a:buNone/>
              <a:defRPr sz="8320"/>
            </a:lvl9pPr>
          </a:lstStyle>
          <a:p>
            <a:r>
              <a:rPr lang="en-US"/>
              <a:t>Click to edit Master title style</a:t>
            </a:r>
            <a:endParaRPr/>
          </a:p>
        </p:txBody>
      </p:sp>
      <p:sp>
        <p:nvSpPr>
          <p:cNvPr id="253" name="Google Shape;253;p24"/>
          <p:cNvSpPr txBox="1">
            <a:spLocks noGrp="1"/>
          </p:cNvSpPr>
          <p:nvPr>
            <p:ph type="subTitle" idx="1"/>
          </p:nvPr>
        </p:nvSpPr>
        <p:spPr>
          <a:xfrm>
            <a:off x="3589800" y="275728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800"/>
              <a:buNone/>
              <a:defRPr sz="2880">
                <a:solidFill>
                  <a:schemeClr val="lt1"/>
                </a:solidFill>
              </a:defRPr>
            </a:lvl2pPr>
            <a:lvl3pPr lvl="2" algn="ctr" rtl="0">
              <a:lnSpc>
                <a:spcPct val="100000"/>
              </a:lnSpc>
              <a:spcBef>
                <a:spcPts val="0"/>
              </a:spcBef>
              <a:spcAft>
                <a:spcPts val="0"/>
              </a:spcAft>
              <a:buClr>
                <a:schemeClr val="lt1"/>
              </a:buClr>
              <a:buSzPts val="1800"/>
              <a:buNone/>
              <a:defRPr sz="2880">
                <a:solidFill>
                  <a:schemeClr val="lt1"/>
                </a:solidFill>
              </a:defRPr>
            </a:lvl3pPr>
            <a:lvl4pPr lvl="3" algn="ctr" rtl="0">
              <a:lnSpc>
                <a:spcPct val="100000"/>
              </a:lnSpc>
              <a:spcBef>
                <a:spcPts val="0"/>
              </a:spcBef>
              <a:spcAft>
                <a:spcPts val="0"/>
              </a:spcAft>
              <a:buClr>
                <a:schemeClr val="lt1"/>
              </a:buClr>
              <a:buSzPts val="1800"/>
              <a:buNone/>
              <a:defRPr sz="2880">
                <a:solidFill>
                  <a:schemeClr val="lt1"/>
                </a:solidFill>
              </a:defRPr>
            </a:lvl4pPr>
            <a:lvl5pPr lvl="4" algn="ctr" rtl="0">
              <a:lnSpc>
                <a:spcPct val="100000"/>
              </a:lnSpc>
              <a:spcBef>
                <a:spcPts val="0"/>
              </a:spcBef>
              <a:spcAft>
                <a:spcPts val="0"/>
              </a:spcAft>
              <a:buClr>
                <a:schemeClr val="lt1"/>
              </a:buClr>
              <a:buSzPts val="1800"/>
              <a:buNone/>
              <a:defRPr sz="2880">
                <a:solidFill>
                  <a:schemeClr val="lt1"/>
                </a:solidFill>
              </a:defRPr>
            </a:lvl5pPr>
            <a:lvl6pPr lvl="5" algn="ctr" rtl="0">
              <a:lnSpc>
                <a:spcPct val="100000"/>
              </a:lnSpc>
              <a:spcBef>
                <a:spcPts val="0"/>
              </a:spcBef>
              <a:spcAft>
                <a:spcPts val="0"/>
              </a:spcAft>
              <a:buClr>
                <a:schemeClr val="lt1"/>
              </a:buClr>
              <a:buSzPts val="1800"/>
              <a:buNone/>
              <a:defRPr sz="2880">
                <a:solidFill>
                  <a:schemeClr val="lt1"/>
                </a:solidFill>
              </a:defRPr>
            </a:lvl6pPr>
            <a:lvl7pPr lvl="6" algn="ctr" rtl="0">
              <a:lnSpc>
                <a:spcPct val="100000"/>
              </a:lnSpc>
              <a:spcBef>
                <a:spcPts val="0"/>
              </a:spcBef>
              <a:spcAft>
                <a:spcPts val="0"/>
              </a:spcAft>
              <a:buClr>
                <a:schemeClr val="lt1"/>
              </a:buClr>
              <a:buSzPts val="1800"/>
              <a:buNone/>
              <a:defRPr sz="2880">
                <a:solidFill>
                  <a:schemeClr val="lt1"/>
                </a:solidFill>
              </a:defRPr>
            </a:lvl7pPr>
            <a:lvl8pPr lvl="7" algn="ctr" rtl="0">
              <a:lnSpc>
                <a:spcPct val="100000"/>
              </a:lnSpc>
              <a:spcBef>
                <a:spcPts val="0"/>
              </a:spcBef>
              <a:spcAft>
                <a:spcPts val="0"/>
              </a:spcAft>
              <a:buClr>
                <a:schemeClr val="lt1"/>
              </a:buClr>
              <a:buSzPts val="1800"/>
              <a:buNone/>
              <a:defRPr sz="2880">
                <a:solidFill>
                  <a:schemeClr val="lt1"/>
                </a:solidFill>
              </a:defRPr>
            </a:lvl8pPr>
            <a:lvl9pPr lvl="8" algn="ctr" rtl="0">
              <a:lnSpc>
                <a:spcPct val="100000"/>
              </a:lnSpc>
              <a:spcBef>
                <a:spcPts val="0"/>
              </a:spcBef>
              <a:spcAft>
                <a:spcPts val="0"/>
              </a:spcAft>
              <a:buClr>
                <a:schemeClr val="lt1"/>
              </a:buClr>
              <a:buSzPts val="1800"/>
              <a:buNone/>
              <a:defRPr sz="2880">
                <a:solidFill>
                  <a:schemeClr val="lt1"/>
                </a:solidFill>
              </a:defRPr>
            </a:lvl9pPr>
          </a:lstStyle>
          <a:p>
            <a:r>
              <a:rPr lang="en-US"/>
              <a:t>Click to edit Master subtitle style</a:t>
            </a:r>
            <a:endParaRPr/>
          </a:p>
        </p:txBody>
      </p:sp>
      <p:sp>
        <p:nvSpPr>
          <p:cNvPr id="254" name="Google Shape;254;p24"/>
          <p:cNvSpPr txBox="1"/>
          <p:nvPr/>
        </p:nvSpPr>
        <p:spPr>
          <a:xfrm>
            <a:off x="3315360" y="6692560"/>
            <a:ext cx="7999680" cy="672960"/>
          </a:xfrm>
          <a:prstGeom prst="rect">
            <a:avLst/>
          </a:prstGeom>
          <a:noFill/>
          <a:ln>
            <a:noFill/>
          </a:ln>
        </p:spPr>
        <p:txBody>
          <a:bodyPr spcFirstLastPara="1" wrap="square" lIns="146280" tIns="0" rIns="0" bIns="0" anchor="b" anchorCtr="0">
            <a:noAutofit/>
          </a:bodyPr>
          <a:lstStyle/>
          <a:p>
            <a:pPr marL="0" lvl="0" indent="0" algn="ctr" rtl="0">
              <a:lnSpc>
                <a:spcPct val="100000"/>
              </a:lnSpc>
              <a:spcBef>
                <a:spcPts val="480"/>
              </a:spcBef>
              <a:spcAft>
                <a:spcPts val="0"/>
              </a:spcAft>
              <a:buNone/>
            </a:pPr>
            <a:r>
              <a:rPr lang="en" sz="1920">
                <a:solidFill>
                  <a:schemeClr val="lt1"/>
                </a:solidFill>
                <a:latin typeface="Karla"/>
                <a:ea typeface="Karla"/>
                <a:cs typeface="Karla"/>
                <a:sym typeface="Karla"/>
              </a:rPr>
              <a:t>CREDITS: This presentation template was created by </a:t>
            </a:r>
            <a:r>
              <a:rPr lang="en" sz="192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920">
                <a:solidFill>
                  <a:schemeClr val="lt1"/>
                </a:solidFill>
                <a:latin typeface="Karla"/>
                <a:ea typeface="Karla"/>
                <a:cs typeface="Karla"/>
                <a:sym typeface="Karla"/>
              </a:rPr>
              <a:t>, and includes icons by </a:t>
            </a:r>
            <a:r>
              <a:rPr lang="en" sz="192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920">
                <a:solidFill>
                  <a:schemeClr val="lt1"/>
                </a:solidFill>
                <a:latin typeface="Karla"/>
                <a:ea typeface="Karla"/>
                <a:cs typeface="Karla"/>
                <a:sym typeface="Karla"/>
              </a:rPr>
              <a:t> and infographics &amp; images by </a:t>
            </a:r>
            <a:r>
              <a:rPr lang="en" sz="192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92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8124762" y="555959"/>
            <a:ext cx="8122917" cy="6157560"/>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723058" y="1210746"/>
            <a:ext cx="8595358" cy="6173872"/>
          </a:xfrm>
          <a:prstGeom prst="rect">
            <a:avLst/>
          </a:prstGeom>
          <a:noFill/>
          <a:ln>
            <a:noFill/>
          </a:ln>
        </p:spPr>
      </p:pic>
    </p:spTree>
    <p:extLst>
      <p:ext uri="{BB962C8B-B14F-4D97-AF65-F5344CB8AC3E}">
        <p14:creationId xmlns:p14="http://schemas.microsoft.com/office/powerpoint/2010/main" val="3845203532"/>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59" name="Google Shape;259;p2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0" name="Google Shape;260;p2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1" name="Google Shape;261;p2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262" name="Google Shape;262;p25"/>
          <p:cNvPicPr preferRelativeResize="0"/>
          <p:nvPr/>
        </p:nvPicPr>
        <p:blipFill rotWithShape="1">
          <a:blip r:embed="rId3">
            <a:alphaModFix amt="75000"/>
          </a:blip>
          <a:srcRect l="23664" t="13299"/>
          <a:stretch/>
        </p:blipFill>
        <p:spPr>
          <a:xfrm>
            <a:off x="15240" y="-249919"/>
            <a:ext cx="6675120" cy="4693918"/>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9183520" y="4165923"/>
            <a:ext cx="5995520" cy="4536112"/>
          </a:xfrm>
          <a:prstGeom prst="rect">
            <a:avLst/>
          </a:prstGeom>
          <a:noFill/>
          <a:ln>
            <a:noFill/>
          </a:ln>
        </p:spPr>
      </p:pic>
    </p:spTree>
    <p:extLst>
      <p:ext uri="{BB962C8B-B14F-4D97-AF65-F5344CB8AC3E}">
        <p14:creationId xmlns:p14="http://schemas.microsoft.com/office/powerpoint/2010/main" val="1438591570"/>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66" name="Google Shape;266;p2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7" name="Google Shape;267;p2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8" name="Google Shape;268;p2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269" name="Google Shape;269;p26"/>
          <p:cNvPicPr preferRelativeResize="0"/>
          <p:nvPr/>
        </p:nvPicPr>
        <p:blipFill rotWithShape="1">
          <a:blip r:embed="rId3">
            <a:alphaModFix amt="75000"/>
          </a:blip>
          <a:srcRect l="20356"/>
          <a:stretch/>
        </p:blipFill>
        <p:spPr>
          <a:xfrm rot="5400000">
            <a:off x="7409640" y="816200"/>
            <a:ext cx="8839200" cy="687152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693662" y="470423"/>
            <a:ext cx="9047203" cy="6684510"/>
          </a:xfrm>
          <a:prstGeom prst="rect">
            <a:avLst/>
          </a:prstGeom>
          <a:noFill/>
          <a:ln>
            <a:noFill/>
          </a:ln>
        </p:spPr>
      </p:pic>
    </p:spTree>
    <p:extLst>
      <p:ext uri="{BB962C8B-B14F-4D97-AF65-F5344CB8AC3E}">
        <p14:creationId xmlns:p14="http://schemas.microsoft.com/office/powerpoint/2010/main" val="1534833380"/>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8532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0" name="Google Shape;10;p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1" name="Google Shape;11;p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 name="Google Shape;12;p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 name="Google Shape;13;p2"/>
          <p:cNvSpPr txBox="1">
            <a:spLocks noGrp="1"/>
          </p:cNvSpPr>
          <p:nvPr>
            <p:ph type="ctrTitle"/>
          </p:nvPr>
        </p:nvSpPr>
        <p:spPr>
          <a:xfrm>
            <a:off x="2601360" y="2108045"/>
            <a:ext cx="9427680" cy="377328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200">
                <a:latin typeface="Audiowide"/>
                <a:ea typeface="Audiowide"/>
                <a:cs typeface="Audiowide"/>
                <a:sym typeface="Audiowide"/>
              </a:defRPr>
            </a:lvl1pPr>
            <a:lvl2pPr lvl="1" algn="ctr">
              <a:spcBef>
                <a:spcPts val="0"/>
              </a:spcBef>
              <a:spcAft>
                <a:spcPts val="0"/>
              </a:spcAft>
              <a:buSzPts val="5200"/>
              <a:buNone/>
              <a:defRPr sz="8320"/>
            </a:lvl2pPr>
            <a:lvl3pPr lvl="2" algn="ctr">
              <a:spcBef>
                <a:spcPts val="0"/>
              </a:spcBef>
              <a:spcAft>
                <a:spcPts val="0"/>
              </a:spcAft>
              <a:buSzPts val="5200"/>
              <a:buNone/>
              <a:defRPr sz="8320"/>
            </a:lvl3pPr>
            <a:lvl4pPr lvl="3" algn="ctr">
              <a:spcBef>
                <a:spcPts val="0"/>
              </a:spcBef>
              <a:spcAft>
                <a:spcPts val="0"/>
              </a:spcAft>
              <a:buSzPts val="5200"/>
              <a:buNone/>
              <a:defRPr sz="8320"/>
            </a:lvl4pPr>
            <a:lvl5pPr lvl="4" algn="ctr">
              <a:spcBef>
                <a:spcPts val="0"/>
              </a:spcBef>
              <a:spcAft>
                <a:spcPts val="0"/>
              </a:spcAft>
              <a:buSzPts val="5200"/>
              <a:buNone/>
              <a:defRPr sz="8320"/>
            </a:lvl5pPr>
            <a:lvl6pPr lvl="5" algn="ctr">
              <a:spcBef>
                <a:spcPts val="0"/>
              </a:spcBef>
              <a:spcAft>
                <a:spcPts val="0"/>
              </a:spcAft>
              <a:buSzPts val="5200"/>
              <a:buNone/>
              <a:defRPr sz="8320"/>
            </a:lvl6pPr>
            <a:lvl7pPr lvl="6" algn="ctr">
              <a:spcBef>
                <a:spcPts val="0"/>
              </a:spcBef>
              <a:spcAft>
                <a:spcPts val="0"/>
              </a:spcAft>
              <a:buSzPts val="5200"/>
              <a:buNone/>
              <a:defRPr sz="8320"/>
            </a:lvl7pPr>
            <a:lvl8pPr lvl="7" algn="ctr">
              <a:spcBef>
                <a:spcPts val="0"/>
              </a:spcBef>
              <a:spcAft>
                <a:spcPts val="0"/>
              </a:spcAft>
              <a:buSzPts val="5200"/>
              <a:buNone/>
              <a:defRPr sz="8320"/>
            </a:lvl8pPr>
            <a:lvl9pPr lvl="8" algn="ctr">
              <a:spcBef>
                <a:spcPts val="0"/>
              </a:spcBef>
              <a:spcAft>
                <a:spcPts val="0"/>
              </a:spcAft>
              <a:buSzPts val="5200"/>
              <a:buNone/>
              <a:defRPr sz="8320"/>
            </a:lvl9pPr>
          </a:lstStyle>
          <a:p>
            <a:r>
              <a:rPr lang="en-US"/>
              <a:t>Click to edit Master title style</a:t>
            </a:r>
            <a:endParaRPr/>
          </a:p>
        </p:txBody>
      </p:sp>
      <p:sp>
        <p:nvSpPr>
          <p:cNvPr id="14" name="Google Shape;14;p2"/>
          <p:cNvSpPr txBox="1">
            <a:spLocks noGrp="1"/>
          </p:cNvSpPr>
          <p:nvPr>
            <p:ph type="subTitle" idx="1"/>
          </p:nvPr>
        </p:nvSpPr>
        <p:spPr>
          <a:xfrm>
            <a:off x="2601360" y="6045600"/>
            <a:ext cx="9427680" cy="75792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2560">
                <a:solidFill>
                  <a:schemeClr val="lt1"/>
                </a:solidFill>
              </a:defRPr>
            </a:lvl1pPr>
            <a:lvl2pPr lvl="1" algn="ctr">
              <a:lnSpc>
                <a:spcPct val="100000"/>
              </a:lnSpc>
              <a:spcBef>
                <a:spcPts val="0"/>
              </a:spcBef>
              <a:spcAft>
                <a:spcPts val="0"/>
              </a:spcAft>
              <a:buSzPts val="2800"/>
              <a:buNone/>
              <a:defRPr sz="4480"/>
            </a:lvl2pPr>
            <a:lvl3pPr lvl="2" algn="ctr">
              <a:lnSpc>
                <a:spcPct val="100000"/>
              </a:lnSpc>
              <a:spcBef>
                <a:spcPts val="0"/>
              </a:spcBef>
              <a:spcAft>
                <a:spcPts val="0"/>
              </a:spcAft>
              <a:buSzPts val="2800"/>
              <a:buNone/>
              <a:defRPr sz="4480"/>
            </a:lvl3pPr>
            <a:lvl4pPr lvl="3" algn="ctr">
              <a:lnSpc>
                <a:spcPct val="100000"/>
              </a:lnSpc>
              <a:spcBef>
                <a:spcPts val="0"/>
              </a:spcBef>
              <a:spcAft>
                <a:spcPts val="0"/>
              </a:spcAft>
              <a:buSzPts val="2800"/>
              <a:buNone/>
              <a:defRPr sz="4480"/>
            </a:lvl4pPr>
            <a:lvl5pPr lvl="4" algn="ctr">
              <a:lnSpc>
                <a:spcPct val="100000"/>
              </a:lnSpc>
              <a:spcBef>
                <a:spcPts val="0"/>
              </a:spcBef>
              <a:spcAft>
                <a:spcPts val="0"/>
              </a:spcAft>
              <a:buSzPts val="2800"/>
              <a:buNone/>
              <a:defRPr sz="4480"/>
            </a:lvl5pPr>
            <a:lvl6pPr lvl="5" algn="ctr">
              <a:lnSpc>
                <a:spcPct val="100000"/>
              </a:lnSpc>
              <a:spcBef>
                <a:spcPts val="0"/>
              </a:spcBef>
              <a:spcAft>
                <a:spcPts val="0"/>
              </a:spcAft>
              <a:buSzPts val="2800"/>
              <a:buNone/>
              <a:defRPr sz="4480"/>
            </a:lvl6pPr>
            <a:lvl7pPr lvl="6" algn="ctr">
              <a:lnSpc>
                <a:spcPct val="100000"/>
              </a:lnSpc>
              <a:spcBef>
                <a:spcPts val="0"/>
              </a:spcBef>
              <a:spcAft>
                <a:spcPts val="0"/>
              </a:spcAft>
              <a:buSzPts val="2800"/>
              <a:buNone/>
              <a:defRPr sz="4480"/>
            </a:lvl7pPr>
            <a:lvl8pPr lvl="7" algn="ctr">
              <a:lnSpc>
                <a:spcPct val="100000"/>
              </a:lnSpc>
              <a:spcBef>
                <a:spcPts val="0"/>
              </a:spcBef>
              <a:spcAft>
                <a:spcPts val="0"/>
              </a:spcAft>
              <a:buSzPts val="2800"/>
              <a:buNone/>
              <a:defRPr sz="4480"/>
            </a:lvl8pPr>
            <a:lvl9pPr lvl="8" algn="ctr">
              <a:lnSpc>
                <a:spcPct val="100000"/>
              </a:lnSpc>
              <a:spcBef>
                <a:spcPts val="0"/>
              </a:spcBef>
              <a:spcAft>
                <a:spcPts val="0"/>
              </a:spcAft>
              <a:buSzPts val="2800"/>
              <a:buNone/>
              <a:defRPr sz="4480"/>
            </a:lvl9pPr>
          </a:lstStyle>
          <a:p>
            <a:r>
              <a:rPr lang="en-US"/>
              <a:t>Click to edit Master subtitle style</a:t>
            </a:r>
            <a:endParaRPr/>
          </a:p>
        </p:txBody>
      </p:sp>
      <p:pic>
        <p:nvPicPr>
          <p:cNvPr id="15" name="Google Shape;15;p2"/>
          <p:cNvPicPr preferRelativeResize="0"/>
          <p:nvPr/>
        </p:nvPicPr>
        <p:blipFill>
          <a:blip r:embed="rId3">
            <a:alphaModFix amt="75000"/>
          </a:blip>
          <a:stretch>
            <a:fillRect/>
          </a:stretch>
        </p:blipFill>
        <p:spPr>
          <a:xfrm>
            <a:off x="-1617679" y="-716280"/>
            <a:ext cx="9427682" cy="5837040"/>
          </a:xfrm>
          <a:prstGeom prst="rect">
            <a:avLst/>
          </a:prstGeom>
          <a:noFill/>
          <a:ln>
            <a:noFill/>
          </a:ln>
        </p:spPr>
      </p:pic>
      <p:pic>
        <p:nvPicPr>
          <p:cNvPr id="16" name="Google Shape;16;p2"/>
          <p:cNvPicPr preferRelativeResize="0"/>
          <p:nvPr/>
        </p:nvPicPr>
        <p:blipFill>
          <a:blip r:embed="rId3">
            <a:alphaModFix amt="75000"/>
          </a:blip>
          <a:stretch>
            <a:fillRect/>
          </a:stretch>
        </p:blipFill>
        <p:spPr>
          <a:xfrm rot="10800000">
            <a:off x="6817681" y="3139440"/>
            <a:ext cx="9427682" cy="5837040"/>
          </a:xfrm>
          <a:prstGeom prst="rect">
            <a:avLst/>
          </a:prstGeom>
          <a:noFill/>
          <a:ln>
            <a:noFill/>
          </a:ln>
        </p:spPr>
      </p:pic>
    </p:spTree>
    <p:extLst>
      <p:ext uri="{BB962C8B-B14F-4D97-AF65-F5344CB8AC3E}">
        <p14:creationId xmlns:p14="http://schemas.microsoft.com/office/powerpoint/2010/main" val="289346406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9" name="Google Shape;19;p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 name="Google Shape;20;p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1" name="Google Shape;21;p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 name="Google Shape;22;p3"/>
          <p:cNvSpPr txBox="1">
            <a:spLocks noGrp="1"/>
          </p:cNvSpPr>
          <p:nvPr>
            <p:ph type="title"/>
          </p:nvPr>
        </p:nvSpPr>
        <p:spPr>
          <a:xfrm>
            <a:off x="7187021" y="2691941"/>
            <a:ext cx="5299680" cy="178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920">
                <a:solidFill>
                  <a:schemeClr val="accent1"/>
                </a:solidFill>
              </a:defRPr>
            </a:lvl1pPr>
            <a:lvl2pPr lvl="1" algn="ctr" rtl="0">
              <a:spcBef>
                <a:spcPts val="0"/>
              </a:spcBef>
              <a:spcAft>
                <a:spcPts val="0"/>
              </a:spcAft>
              <a:buClr>
                <a:schemeClr val="lt1"/>
              </a:buClr>
              <a:buSzPts val="3600"/>
              <a:buNone/>
              <a:defRPr sz="5760">
                <a:solidFill>
                  <a:schemeClr val="lt1"/>
                </a:solidFill>
              </a:defRPr>
            </a:lvl2pPr>
            <a:lvl3pPr lvl="2" algn="ctr" rtl="0">
              <a:spcBef>
                <a:spcPts val="0"/>
              </a:spcBef>
              <a:spcAft>
                <a:spcPts val="0"/>
              </a:spcAft>
              <a:buClr>
                <a:schemeClr val="lt1"/>
              </a:buClr>
              <a:buSzPts val="3600"/>
              <a:buNone/>
              <a:defRPr sz="5760">
                <a:solidFill>
                  <a:schemeClr val="lt1"/>
                </a:solidFill>
              </a:defRPr>
            </a:lvl3pPr>
            <a:lvl4pPr lvl="3" algn="ctr" rtl="0">
              <a:spcBef>
                <a:spcPts val="0"/>
              </a:spcBef>
              <a:spcAft>
                <a:spcPts val="0"/>
              </a:spcAft>
              <a:buClr>
                <a:schemeClr val="lt1"/>
              </a:buClr>
              <a:buSzPts val="3600"/>
              <a:buNone/>
              <a:defRPr sz="5760">
                <a:solidFill>
                  <a:schemeClr val="lt1"/>
                </a:solidFill>
              </a:defRPr>
            </a:lvl4pPr>
            <a:lvl5pPr lvl="4" algn="ctr" rtl="0">
              <a:spcBef>
                <a:spcPts val="0"/>
              </a:spcBef>
              <a:spcAft>
                <a:spcPts val="0"/>
              </a:spcAft>
              <a:buClr>
                <a:schemeClr val="lt1"/>
              </a:buClr>
              <a:buSzPts val="3600"/>
              <a:buNone/>
              <a:defRPr sz="5760">
                <a:solidFill>
                  <a:schemeClr val="lt1"/>
                </a:solidFill>
              </a:defRPr>
            </a:lvl5pPr>
            <a:lvl6pPr lvl="5" algn="ctr" rtl="0">
              <a:spcBef>
                <a:spcPts val="0"/>
              </a:spcBef>
              <a:spcAft>
                <a:spcPts val="0"/>
              </a:spcAft>
              <a:buClr>
                <a:schemeClr val="lt1"/>
              </a:buClr>
              <a:buSzPts val="3600"/>
              <a:buNone/>
              <a:defRPr sz="5760">
                <a:solidFill>
                  <a:schemeClr val="lt1"/>
                </a:solidFill>
              </a:defRPr>
            </a:lvl6pPr>
            <a:lvl7pPr lvl="6" algn="ctr" rtl="0">
              <a:spcBef>
                <a:spcPts val="0"/>
              </a:spcBef>
              <a:spcAft>
                <a:spcPts val="0"/>
              </a:spcAft>
              <a:buClr>
                <a:schemeClr val="lt1"/>
              </a:buClr>
              <a:buSzPts val="3600"/>
              <a:buNone/>
              <a:defRPr sz="5760">
                <a:solidFill>
                  <a:schemeClr val="lt1"/>
                </a:solidFill>
              </a:defRPr>
            </a:lvl7pPr>
            <a:lvl8pPr lvl="7" algn="ctr" rtl="0">
              <a:spcBef>
                <a:spcPts val="0"/>
              </a:spcBef>
              <a:spcAft>
                <a:spcPts val="0"/>
              </a:spcAft>
              <a:buClr>
                <a:schemeClr val="lt1"/>
              </a:buClr>
              <a:buSzPts val="3600"/>
              <a:buNone/>
              <a:defRPr sz="5760">
                <a:solidFill>
                  <a:schemeClr val="lt1"/>
                </a:solidFill>
              </a:defRPr>
            </a:lvl8pPr>
            <a:lvl9pPr lvl="8" algn="ctr" rtl="0">
              <a:spcBef>
                <a:spcPts val="0"/>
              </a:spcBef>
              <a:spcAft>
                <a:spcPts val="0"/>
              </a:spcAft>
              <a:buClr>
                <a:schemeClr val="lt1"/>
              </a:buClr>
              <a:buSzPts val="3600"/>
              <a:buNone/>
              <a:defRPr sz="5760">
                <a:solidFill>
                  <a:schemeClr val="lt1"/>
                </a:solidFill>
              </a:defRPr>
            </a:lvl9pPr>
          </a:lstStyle>
          <a:p>
            <a:r>
              <a:rPr lang="en-US"/>
              <a:t>Click to edit Master title style</a:t>
            </a:r>
            <a:endParaRPr/>
          </a:p>
        </p:txBody>
      </p:sp>
      <p:sp>
        <p:nvSpPr>
          <p:cNvPr id="23" name="Google Shape;23;p3"/>
          <p:cNvSpPr txBox="1">
            <a:spLocks noGrp="1"/>
          </p:cNvSpPr>
          <p:nvPr>
            <p:ph type="subTitle" idx="1"/>
          </p:nvPr>
        </p:nvSpPr>
        <p:spPr>
          <a:xfrm>
            <a:off x="7187021" y="4561781"/>
            <a:ext cx="5299680" cy="97584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a:t>Click to edit Master subtitle style</a:t>
            </a:r>
            <a:endParaRPr/>
          </a:p>
        </p:txBody>
      </p:sp>
      <p:sp>
        <p:nvSpPr>
          <p:cNvPr id="24" name="Google Shape;24;p3"/>
          <p:cNvSpPr txBox="1">
            <a:spLocks noGrp="1"/>
          </p:cNvSpPr>
          <p:nvPr>
            <p:ph type="title" idx="2" hasCustomPrompt="1"/>
          </p:nvPr>
        </p:nvSpPr>
        <p:spPr>
          <a:xfrm>
            <a:off x="3089781" y="2995600"/>
            <a:ext cx="2766240" cy="190176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6000"/>
              <a:buNone/>
              <a:defRPr sz="1312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t>xx%</a:t>
            </a:r>
          </a:p>
        </p:txBody>
      </p:sp>
      <p:pic>
        <p:nvPicPr>
          <p:cNvPr id="25" name="Google Shape;25;p3"/>
          <p:cNvPicPr preferRelativeResize="0"/>
          <p:nvPr/>
        </p:nvPicPr>
        <p:blipFill>
          <a:blip r:embed="rId3">
            <a:alphaModFix amt="75000"/>
          </a:blip>
          <a:stretch>
            <a:fillRect/>
          </a:stretch>
        </p:blipFill>
        <p:spPr>
          <a:xfrm>
            <a:off x="-1625280" y="-670559"/>
            <a:ext cx="9904086" cy="6132002"/>
          </a:xfrm>
          <a:prstGeom prst="rect">
            <a:avLst/>
          </a:prstGeom>
          <a:noFill/>
          <a:ln>
            <a:noFill/>
          </a:ln>
        </p:spPr>
      </p:pic>
      <p:pic>
        <p:nvPicPr>
          <p:cNvPr id="26" name="Google Shape;26;p3"/>
          <p:cNvPicPr preferRelativeResize="0"/>
          <p:nvPr/>
        </p:nvPicPr>
        <p:blipFill>
          <a:blip r:embed="rId3">
            <a:alphaModFix amt="75000"/>
          </a:blip>
          <a:stretch>
            <a:fillRect/>
          </a:stretch>
        </p:blipFill>
        <p:spPr>
          <a:xfrm rot="10800000">
            <a:off x="6964683" y="3148441"/>
            <a:ext cx="9265438" cy="5736600"/>
          </a:xfrm>
          <a:prstGeom prst="rect">
            <a:avLst/>
          </a:prstGeom>
          <a:noFill/>
          <a:ln>
            <a:noFill/>
          </a:ln>
        </p:spPr>
      </p:pic>
    </p:spTree>
    <p:extLst>
      <p:ext uri="{BB962C8B-B14F-4D97-AF65-F5344CB8AC3E}">
        <p14:creationId xmlns:p14="http://schemas.microsoft.com/office/powerpoint/2010/main" val="1293306191"/>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9" name="Google Shape;29;p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0" name="Google Shape;30;p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1" name="Google Shape;31;p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32" name="Google Shape;32;p4"/>
          <p:cNvSpPr txBox="1">
            <a:spLocks noGrp="1"/>
          </p:cNvSpPr>
          <p:nvPr>
            <p:ph type="body" idx="1"/>
          </p:nvPr>
        </p:nvSpPr>
        <p:spPr>
          <a:xfrm>
            <a:off x="1152000" y="1869541"/>
            <a:ext cx="12326400" cy="916320"/>
          </a:xfrm>
          <a:prstGeom prst="rect">
            <a:avLst/>
          </a:prstGeom>
        </p:spPr>
        <p:txBody>
          <a:bodyPr spcFirstLastPara="1" wrap="square" lIns="91425" tIns="91425" rIns="91425" bIns="91425" anchor="t" anchorCtr="0">
            <a:noAutofit/>
          </a:bodyPr>
          <a:lstStyle>
            <a:lvl1pPr marL="731520" lvl="0" indent="-508000">
              <a:spcBef>
                <a:spcPts val="0"/>
              </a:spcBef>
              <a:spcAft>
                <a:spcPts val="0"/>
              </a:spcAft>
              <a:buSzPts val="1400"/>
              <a:buAutoNum type="arabicPeriod"/>
              <a:defRPr sz="1920"/>
            </a:lvl1pPr>
            <a:lvl2pPr marL="1463040" lvl="1" indent="-508000">
              <a:spcBef>
                <a:spcPts val="0"/>
              </a:spcBef>
              <a:spcAft>
                <a:spcPts val="0"/>
              </a:spcAft>
              <a:buSzPts val="1400"/>
              <a:buAutoNum type="alphaLcPeriod"/>
              <a:defRPr/>
            </a:lvl2pPr>
            <a:lvl3pPr marL="2194560" lvl="2" indent="-508000">
              <a:spcBef>
                <a:spcPts val="0"/>
              </a:spcBef>
              <a:spcAft>
                <a:spcPts val="0"/>
              </a:spcAft>
              <a:buSzPts val="1400"/>
              <a:buAutoNum type="romanLcPeriod"/>
              <a:defRPr/>
            </a:lvl3pPr>
            <a:lvl4pPr marL="2926080" lvl="3" indent="-508000">
              <a:spcBef>
                <a:spcPts val="0"/>
              </a:spcBef>
              <a:spcAft>
                <a:spcPts val="0"/>
              </a:spcAft>
              <a:buSzPts val="1400"/>
              <a:buAutoNum type="arabicPeriod"/>
              <a:defRPr/>
            </a:lvl4pPr>
            <a:lvl5pPr marL="3657600" lvl="4" indent="-508000">
              <a:spcBef>
                <a:spcPts val="0"/>
              </a:spcBef>
              <a:spcAft>
                <a:spcPts val="0"/>
              </a:spcAft>
              <a:buSzPts val="1400"/>
              <a:buAutoNum type="alphaLcPeriod"/>
              <a:defRPr/>
            </a:lvl5pPr>
            <a:lvl6pPr marL="4389120" lvl="5" indent="-508000">
              <a:spcBef>
                <a:spcPts val="0"/>
              </a:spcBef>
              <a:spcAft>
                <a:spcPts val="0"/>
              </a:spcAft>
              <a:buSzPts val="1400"/>
              <a:buAutoNum type="romanLcPeriod"/>
              <a:defRPr/>
            </a:lvl6pPr>
            <a:lvl7pPr marL="5120640" lvl="6" indent="-508000">
              <a:spcBef>
                <a:spcPts val="0"/>
              </a:spcBef>
              <a:spcAft>
                <a:spcPts val="0"/>
              </a:spcAft>
              <a:buSzPts val="1400"/>
              <a:buAutoNum type="arabicPeriod"/>
              <a:defRPr/>
            </a:lvl7pPr>
            <a:lvl8pPr marL="5852160" lvl="7" indent="-508000">
              <a:spcBef>
                <a:spcPts val="0"/>
              </a:spcBef>
              <a:spcAft>
                <a:spcPts val="0"/>
              </a:spcAft>
              <a:buSzPts val="1400"/>
              <a:buAutoNum type="alphaLcPeriod"/>
              <a:defRPr/>
            </a:lvl8pPr>
            <a:lvl9pPr marL="6583680" lvl="8" indent="-508000">
              <a:spcBef>
                <a:spcPts val="0"/>
              </a:spcBef>
              <a:spcAft>
                <a:spcPts val="0"/>
              </a:spcAft>
              <a:buSzPts val="1400"/>
              <a:buAutoNum type="romanLcPeriod"/>
              <a:defRPr/>
            </a:lvl9pPr>
          </a:lstStyle>
          <a:p>
            <a:pPr lvl="0"/>
            <a:r>
              <a:rPr lang="en-US"/>
              <a:t>Click to edit Master text styles</a:t>
            </a:r>
          </a:p>
        </p:txBody>
      </p:sp>
      <p:pic>
        <p:nvPicPr>
          <p:cNvPr id="33" name="Google Shape;33;p4"/>
          <p:cNvPicPr preferRelativeResize="0"/>
          <p:nvPr/>
        </p:nvPicPr>
        <p:blipFill>
          <a:blip r:embed="rId3">
            <a:alphaModFix amt="75000"/>
          </a:blip>
          <a:stretch>
            <a:fillRect/>
          </a:stretch>
        </p:blipFill>
        <p:spPr>
          <a:xfrm>
            <a:off x="-1320480" y="-594359"/>
            <a:ext cx="7771635" cy="4811720"/>
          </a:xfrm>
          <a:prstGeom prst="rect">
            <a:avLst/>
          </a:prstGeom>
          <a:noFill/>
          <a:ln>
            <a:noFill/>
          </a:ln>
        </p:spPr>
      </p:pic>
      <p:pic>
        <p:nvPicPr>
          <p:cNvPr id="34" name="Google Shape;34;p4"/>
          <p:cNvPicPr preferRelativeResize="0"/>
          <p:nvPr/>
        </p:nvPicPr>
        <p:blipFill>
          <a:blip r:embed="rId3">
            <a:alphaModFix amt="75000"/>
          </a:blip>
          <a:stretch>
            <a:fillRect/>
          </a:stretch>
        </p:blipFill>
        <p:spPr>
          <a:xfrm rot="10800000">
            <a:off x="8077205" y="3837238"/>
            <a:ext cx="8152915" cy="5047802"/>
          </a:xfrm>
          <a:prstGeom prst="rect">
            <a:avLst/>
          </a:prstGeom>
          <a:noFill/>
          <a:ln>
            <a:noFill/>
          </a:ln>
        </p:spPr>
      </p:pic>
      <p:sp>
        <p:nvSpPr>
          <p:cNvPr id="35" name="Google Shape;35;p4"/>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255263530"/>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6"/>
        <p:cNvGrpSpPr/>
        <p:nvPr/>
      </p:nvGrpSpPr>
      <p:grpSpPr>
        <a:xfrm>
          <a:off x="0" y="0"/>
          <a:ext cx="0" cy="0"/>
          <a:chOff x="0" y="0"/>
          <a:chExt cx="0" cy="0"/>
        </a:xfrm>
      </p:grpSpPr>
      <p:pic>
        <p:nvPicPr>
          <p:cNvPr id="37" name="Google Shape;37;p5"/>
          <p:cNvPicPr preferRelativeResize="0"/>
          <p:nvPr/>
        </p:nvPicPr>
        <p:blipFill rotWithShape="1">
          <a:blip r:embed="rId2">
            <a:alphaModFix amt="75000"/>
          </a:blip>
          <a:srcRect l="17266" t="16652"/>
          <a:stretch/>
        </p:blipFill>
        <p:spPr>
          <a:xfrm rot="10800000">
            <a:off x="7500879" y="3645683"/>
            <a:ext cx="7495278" cy="4675360"/>
          </a:xfrm>
          <a:prstGeom prst="rect">
            <a:avLst/>
          </a:prstGeom>
          <a:noFill/>
          <a:ln>
            <a:noFill/>
          </a:ln>
        </p:spPr>
      </p:pic>
      <p:pic>
        <p:nvPicPr>
          <p:cNvPr id="38" name="Google Shape;38;p5"/>
          <p:cNvPicPr preferRelativeResize="0"/>
          <p:nvPr/>
        </p:nvPicPr>
        <p:blipFill rotWithShape="1">
          <a:blip r:embed="rId2">
            <a:alphaModFix amt="75000"/>
          </a:blip>
          <a:srcRect l="16618" t="14668"/>
          <a:stretch/>
        </p:blipFill>
        <p:spPr>
          <a:xfrm rot="4">
            <a:off x="-91439" y="-304795"/>
            <a:ext cx="7696203" cy="4876794"/>
          </a:xfrm>
          <a:prstGeom prst="rect">
            <a:avLst/>
          </a:prstGeom>
          <a:noFill/>
          <a:ln>
            <a:noFill/>
          </a:ln>
        </p:spPr>
      </p:pic>
      <p:pic>
        <p:nvPicPr>
          <p:cNvPr id="39" name="Google Shape;39;p5"/>
          <p:cNvPicPr preferRelativeResize="0"/>
          <p:nvPr/>
        </p:nvPicPr>
        <p:blipFill rotWithShape="1">
          <a:blip r:embed="rId3">
            <a:alphaModFix/>
          </a:blip>
          <a:srcRect t="1620" b="17753"/>
          <a:stretch/>
        </p:blipFill>
        <p:spPr>
          <a:xfrm>
            <a:off x="-290719" y="-411479"/>
            <a:ext cx="15439282" cy="9067797"/>
          </a:xfrm>
          <a:prstGeom prst="rect">
            <a:avLst/>
          </a:prstGeom>
          <a:noFill/>
          <a:ln>
            <a:noFill/>
          </a:ln>
        </p:spPr>
      </p:pic>
      <p:sp>
        <p:nvSpPr>
          <p:cNvPr id="40" name="Google Shape;40;p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1" name="Google Shape;41;p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2" name="Google Shape;42;p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43" name="Google Shape;43;p5"/>
          <p:cNvSpPr txBox="1">
            <a:spLocks noGrp="1"/>
          </p:cNvSpPr>
          <p:nvPr>
            <p:ph type="title"/>
          </p:nvPr>
        </p:nvSpPr>
        <p:spPr>
          <a:xfrm>
            <a:off x="1152000" y="864000"/>
            <a:ext cx="123268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44" name="Google Shape;44;p5"/>
          <p:cNvSpPr txBox="1">
            <a:spLocks noGrp="1"/>
          </p:cNvSpPr>
          <p:nvPr>
            <p:ph type="subTitle" idx="1"/>
          </p:nvPr>
        </p:nvSpPr>
        <p:spPr>
          <a:xfrm>
            <a:off x="256924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5" name="Google Shape;45;p5"/>
          <p:cNvSpPr txBox="1">
            <a:spLocks noGrp="1"/>
          </p:cNvSpPr>
          <p:nvPr>
            <p:ph type="subTitle" idx="2"/>
          </p:nvPr>
        </p:nvSpPr>
        <p:spPr>
          <a:xfrm>
            <a:off x="7500880" y="5925598"/>
            <a:ext cx="4554720" cy="1252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46" name="Google Shape;46;p5"/>
          <p:cNvSpPr txBox="1">
            <a:spLocks noGrp="1"/>
          </p:cNvSpPr>
          <p:nvPr>
            <p:ph type="subTitle" idx="3"/>
          </p:nvPr>
        </p:nvSpPr>
        <p:spPr>
          <a:xfrm>
            <a:off x="2569246"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
        <p:nvSpPr>
          <p:cNvPr id="47" name="Google Shape;47;p5"/>
          <p:cNvSpPr txBox="1">
            <a:spLocks noGrp="1"/>
          </p:cNvSpPr>
          <p:nvPr>
            <p:ph type="subTitle" idx="4"/>
          </p:nvPr>
        </p:nvSpPr>
        <p:spPr>
          <a:xfrm>
            <a:off x="7500888" y="5326309"/>
            <a:ext cx="4554720" cy="73152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3200">
                <a:solidFill>
                  <a:schemeClr val="accent1"/>
                </a:solidFill>
                <a:latin typeface="Audiowide"/>
                <a:ea typeface="Audiowide"/>
                <a:cs typeface="Audiowide"/>
                <a:sym typeface="Audiowide"/>
              </a:defRPr>
            </a:lvl1pPr>
            <a:lvl2pPr lvl="1" algn="ctr" rtl="0">
              <a:lnSpc>
                <a:spcPct val="100000"/>
              </a:lnSpc>
              <a:spcBef>
                <a:spcPts val="0"/>
              </a:spcBef>
              <a:spcAft>
                <a:spcPts val="0"/>
              </a:spcAft>
              <a:buSzPts val="2000"/>
              <a:buNone/>
              <a:defRPr sz="3200"/>
            </a:lvl2pPr>
            <a:lvl3pPr lvl="2" algn="ctr" rtl="0">
              <a:lnSpc>
                <a:spcPct val="100000"/>
              </a:lnSpc>
              <a:spcBef>
                <a:spcPts val="0"/>
              </a:spcBef>
              <a:spcAft>
                <a:spcPts val="0"/>
              </a:spcAft>
              <a:buSzPts val="2000"/>
              <a:buNone/>
              <a:defRPr sz="3200"/>
            </a:lvl3pPr>
            <a:lvl4pPr lvl="3" algn="ctr" rtl="0">
              <a:lnSpc>
                <a:spcPct val="100000"/>
              </a:lnSpc>
              <a:spcBef>
                <a:spcPts val="0"/>
              </a:spcBef>
              <a:spcAft>
                <a:spcPts val="0"/>
              </a:spcAft>
              <a:buSzPts val="2000"/>
              <a:buNone/>
              <a:defRPr sz="3200"/>
            </a:lvl4pPr>
            <a:lvl5pPr lvl="4" algn="ctr" rtl="0">
              <a:lnSpc>
                <a:spcPct val="100000"/>
              </a:lnSpc>
              <a:spcBef>
                <a:spcPts val="0"/>
              </a:spcBef>
              <a:spcAft>
                <a:spcPts val="0"/>
              </a:spcAft>
              <a:buSzPts val="2000"/>
              <a:buNone/>
              <a:defRPr sz="3200"/>
            </a:lvl5pPr>
            <a:lvl6pPr lvl="5" algn="ctr" rtl="0">
              <a:lnSpc>
                <a:spcPct val="100000"/>
              </a:lnSpc>
              <a:spcBef>
                <a:spcPts val="0"/>
              </a:spcBef>
              <a:spcAft>
                <a:spcPts val="0"/>
              </a:spcAft>
              <a:buSzPts val="2000"/>
              <a:buNone/>
              <a:defRPr sz="3200"/>
            </a:lvl6pPr>
            <a:lvl7pPr lvl="6" algn="ctr" rtl="0">
              <a:lnSpc>
                <a:spcPct val="100000"/>
              </a:lnSpc>
              <a:spcBef>
                <a:spcPts val="0"/>
              </a:spcBef>
              <a:spcAft>
                <a:spcPts val="0"/>
              </a:spcAft>
              <a:buSzPts val="2000"/>
              <a:buNone/>
              <a:defRPr sz="3200"/>
            </a:lvl7pPr>
            <a:lvl8pPr lvl="7" algn="ctr" rtl="0">
              <a:lnSpc>
                <a:spcPct val="100000"/>
              </a:lnSpc>
              <a:spcBef>
                <a:spcPts val="0"/>
              </a:spcBef>
              <a:spcAft>
                <a:spcPts val="0"/>
              </a:spcAft>
              <a:buSzPts val="2000"/>
              <a:buNone/>
              <a:defRPr sz="3200"/>
            </a:lvl8pPr>
            <a:lvl9pPr lvl="8" algn="ctr" rtl="0">
              <a:lnSpc>
                <a:spcPct val="100000"/>
              </a:lnSpc>
              <a:spcBef>
                <a:spcPts val="0"/>
              </a:spcBef>
              <a:spcAft>
                <a:spcPts val="0"/>
              </a:spcAft>
              <a:buSzPts val="2000"/>
              <a:buNone/>
              <a:defRPr sz="3200"/>
            </a:lvl9pPr>
          </a:lstStyle>
          <a:p>
            <a:r>
              <a:rPr lang="en-US"/>
              <a:t>Click to edit Master subtitle style</a:t>
            </a:r>
            <a:endParaRPr/>
          </a:p>
        </p:txBody>
      </p:sp>
    </p:spTree>
    <p:extLst>
      <p:ext uri="{BB962C8B-B14F-4D97-AF65-F5344CB8AC3E}">
        <p14:creationId xmlns:p14="http://schemas.microsoft.com/office/powerpoint/2010/main" val="1629892123"/>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0" name="Google Shape;50;p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1" name="Google Shape;51;p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2" name="Google Shape;52;p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3" name="Google Shape;53;p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54" name="Google Shape;54;p6"/>
          <p:cNvPicPr preferRelativeResize="0"/>
          <p:nvPr/>
        </p:nvPicPr>
        <p:blipFill rotWithShape="1">
          <a:blip r:embed="rId3">
            <a:alphaModFix amt="75000"/>
          </a:blip>
          <a:srcRect l="24087" t="19903"/>
          <a:stretch/>
        </p:blipFill>
        <p:spPr>
          <a:xfrm>
            <a:off x="-167639" y="-136799"/>
            <a:ext cx="5943598" cy="3882962"/>
          </a:xfrm>
          <a:prstGeom prst="rect">
            <a:avLst/>
          </a:prstGeom>
          <a:noFill/>
          <a:ln>
            <a:noFill/>
          </a:ln>
        </p:spPr>
      </p:pic>
      <p:pic>
        <p:nvPicPr>
          <p:cNvPr id="55" name="Google Shape;55;p6"/>
          <p:cNvPicPr preferRelativeResize="0"/>
          <p:nvPr/>
        </p:nvPicPr>
        <p:blipFill rotWithShape="1">
          <a:blip r:embed="rId3">
            <a:alphaModFix amt="75000"/>
          </a:blip>
          <a:srcRect l="22039" t="14089"/>
          <a:stretch/>
        </p:blipFill>
        <p:spPr>
          <a:xfrm rot="-10799995">
            <a:off x="9128761" y="4404681"/>
            <a:ext cx="5806440" cy="3962074"/>
          </a:xfrm>
          <a:prstGeom prst="rect">
            <a:avLst/>
          </a:prstGeom>
          <a:noFill/>
          <a:ln>
            <a:noFill/>
          </a:ln>
        </p:spPr>
      </p:pic>
    </p:spTree>
    <p:extLst>
      <p:ext uri="{BB962C8B-B14F-4D97-AF65-F5344CB8AC3E}">
        <p14:creationId xmlns:p14="http://schemas.microsoft.com/office/powerpoint/2010/main" val="18623679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8" name="Google Shape;58;p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59" name="Google Shape;59;p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0" name="Google Shape;60;p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1" name="Google Shape;61;p7"/>
          <p:cNvSpPr txBox="1">
            <a:spLocks noGrp="1"/>
          </p:cNvSpPr>
          <p:nvPr>
            <p:ph type="title"/>
          </p:nvPr>
        </p:nvSpPr>
        <p:spPr>
          <a:xfrm>
            <a:off x="7010410" y="1419240"/>
            <a:ext cx="6461760" cy="15302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2" name="Google Shape;62;p7"/>
          <p:cNvSpPr txBox="1">
            <a:spLocks noGrp="1"/>
          </p:cNvSpPr>
          <p:nvPr>
            <p:ph type="body" idx="1"/>
          </p:nvPr>
        </p:nvSpPr>
        <p:spPr>
          <a:xfrm>
            <a:off x="7010400" y="2949720"/>
            <a:ext cx="6461760" cy="3897600"/>
          </a:xfrm>
          <a:prstGeom prst="rect">
            <a:avLst/>
          </a:prstGeom>
        </p:spPr>
        <p:txBody>
          <a:bodyPr spcFirstLastPara="1" wrap="square" lIns="91425" tIns="91425" rIns="91425" bIns="91425" anchor="t" anchorCtr="0">
            <a:noAutofit/>
          </a:bodyPr>
          <a:lstStyle>
            <a:lvl1pPr marL="731520" lvl="0" indent="-508000" rtl="0">
              <a:spcBef>
                <a:spcPts val="0"/>
              </a:spcBef>
              <a:spcAft>
                <a:spcPts val="0"/>
              </a:spcAft>
              <a:buClr>
                <a:schemeClr val="lt1"/>
              </a:buClr>
              <a:buSzPts val="1400"/>
              <a:buChar char="●"/>
              <a:defRPr/>
            </a:lvl1pPr>
            <a:lvl2pPr marL="1463040" lvl="1" indent="-508000" rtl="0">
              <a:spcBef>
                <a:spcPts val="0"/>
              </a:spcBef>
              <a:spcAft>
                <a:spcPts val="0"/>
              </a:spcAft>
              <a:buSzPts val="1400"/>
              <a:buChar char="○"/>
              <a:defRPr/>
            </a:lvl2pPr>
            <a:lvl3pPr marL="2194560" lvl="2" indent="-497840" rtl="0">
              <a:spcBef>
                <a:spcPts val="0"/>
              </a:spcBef>
              <a:spcAft>
                <a:spcPts val="0"/>
              </a:spcAft>
              <a:buSzPts val="1300"/>
              <a:buChar char="■"/>
              <a:defRPr sz="2080"/>
            </a:lvl3pPr>
            <a:lvl4pPr marL="2926080" lvl="3" indent="-497840" rtl="0">
              <a:spcBef>
                <a:spcPts val="0"/>
              </a:spcBef>
              <a:spcAft>
                <a:spcPts val="0"/>
              </a:spcAft>
              <a:buSzPts val="1300"/>
              <a:buChar char="●"/>
              <a:defRPr sz="2080"/>
            </a:lvl4pPr>
            <a:lvl5pPr marL="3657600" lvl="4" indent="-497840" rtl="0">
              <a:spcBef>
                <a:spcPts val="0"/>
              </a:spcBef>
              <a:spcAft>
                <a:spcPts val="0"/>
              </a:spcAft>
              <a:buSzPts val="1300"/>
              <a:buChar char="○"/>
              <a:defRPr sz="2080"/>
            </a:lvl5pPr>
            <a:lvl6pPr marL="4389120" lvl="5" indent="-497840" rtl="0">
              <a:spcBef>
                <a:spcPts val="0"/>
              </a:spcBef>
              <a:spcAft>
                <a:spcPts val="0"/>
              </a:spcAft>
              <a:buSzPts val="1300"/>
              <a:buChar char="■"/>
              <a:defRPr sz="2080"/>
            </a:lvl6pPr>
            <a:lvl7pPr marL="5120640" lvl="6" indent="-497840" rtl="0">
              <a:spcBef>
                <a:spcPts val="0"/>
              </a:spcBef>
              <a:spcAft>
                <a:spcPts val="0"/>
              </a:spcAft>
              <a:buSzPts val="1300"/>
              <a:buChar char="●"/>
              <a:defRPr sz="2080"/>
            </a:lvl7pPr>
            <a:lvl8pPr marL="5852160" lvl="7" indent="-497840" rtl="0">
              <a:spcBef>
                <a:spcPts val="0"/>
              </a:spcBef>
              <a:spcAft>
                <a:spcPts val="0"/>
              </a:spcAft>
              <a:buSzPts val="1300"/>
              <a:buChar char="○"/>
              <a:defRPr sz="2080"/>
            </a:lvl8pPr>
            <a:lvl9pPr marL="6583680" lvl="8" indent="-497840" rtl="0">
              <a:spcBef>
                <a:spcPts val="0"/>
              </a:spcBef>
              <a:spcAft>
                <a:spcPts val="0"/>
              </a:spcAft>
              <a:buSzPts val="1300"/>
              <a:buChar char="■"/>
              <a:defRPr sz="2080"/>
            </a:lvl9pPr>
          </a:lstStyle>
          <a:p>
            <a:pPr lvl="0"/>
            <a:r>
              <a:rPr lang="en-US"/>
              <a:t>Click to edit Master text styles</a:t>
            </a:r>
          </a:p>
        </p:txBody>
      </p:sp>
      <p:pic>
        <p:nvPicPr>
          <p:cNvPr id="63" name="Google Shape;63;p7"/>
          <p:cNvPicPr preferRelativeResize="0"/>
          <p:nvPr/>
        </p:nvPicPr>
        <p:blipFill rotWithShape="1">
          <a:blip r:embed="rId3">
            <a:alphaModFix amt="75000"/>
          </a:blip>
          <a:srcRect l="24156" t="16303"/>
          <a:stretch/>
        </p:blipFill>
        <p:spPr>
          <a:xfrm rot="5400000">
            <a:off x="9228141" y="844218"/>
            <a:ext cx="6871318" cy="4695202"/>
          </a:xfrm>
          <a:prstGeom prst="rect">
            <a:avLst/>
          </a:prstGeom>
          <a:noFill/>
          <a:ln>
            <a:noFill/>
          </a:ln>
        </p:spPr>
      </p:pic>
    </p:spTree>
    <p:extLst>
      <p:ext uri="{BB962C8B-B14F-4D97-AF65-F5344CB8AC3E}">
        <p14:creationId xmlns:p14="http://schemas.microsoft.com/office/powerpoint/2010/main" val="2951978469"/>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58" name="Google Shape;58;p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59" name="Google Shape;59;p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0" name="Google Shape;60;p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1" name="Google Shape;61;p7"/>
          <p:cNvSpPr txBox="1">
            <a:spLocks noGrp="1"/>
          </p:cNvSpPr>
          <p:nvPr>
            <p:ph type="title"/>
          </p:nvPr>
        </p:nvSpPr>
        <p:spPr>
          <a:xfrm>
            <a:off x="7010410" y="1419240"/>
            <a:ext cx="6461760" cy="15302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62" name="Google Shape;62;p7"/>
          <p:cNvSpPr txBox="1">
            <a:spLocks noGrp="1"/>
          </p:cNvSpPr>
          <p:nvPr>
            <p:ph type="body" idx="1"/>
          </p:nvPr>
        </p:nvSpPr>
        <p:spPr>
          <a:xfrm>
            <a:off x="7010400" y="2949720"/>
            <a:ext cx="6461760" cy="3897600"/>
          </a:xfrm>
          <a:prstGeom prst="rect">
            <a:avLst/>
          </a:prstGeom>
        </p:spPr>
        <p:txBody>
          <a:bodyPr spcFirstLastPara="1" wrap="square" lIns="91425" tIns="91425" rIns="91425" bIns="91425" anchor="t" anchorCtr="0">
            <a:noAutofit/>
          </a:bodyPr>
          <a:lstStyle>
            <a:lvl1pPr marL="731520" lvl="0" indent="-508000" rtl="0">
              <a:spcBef>
                <a:spcPts val="0"/>
              </a:spcBef>
              <a:spcAft>
                <a:spcPts val="0"/>
              </a:spcAft>
              <a:buClr>
                <a:schemeClr val="lt1"/>
              </a:buClr>
              <a:buSzPts val="1400"/>
              <a:buChar char="●"/>
              <a:defRPr/>
            </a:lvl1pPr>
            <a:lvl2pPr marL="1463040" lvl="1" indent="-508000" rtl="0">
              <a:spcBef>
                <a:spcPts val="0"/>
              </a:spcBef>
              <a:spcAft>
                <a:spcPts val="0"/>
              </a:spcAft>
              <a:buSzPts val="1400"/>
              <a:buChar char="○"/>
              <a:defRPr/>
            </a:lvl2pPr>
            <a:lvl3pPr marL="2194560" lvl="2" indent="-497840" rtl="0">
              <a:spcBef>
                <a:spcPts val="0"/>
              </a:spcBef>
              <a:spcAft>
                <a:spcPts val="0"/>
              </a:spcAft>
              <a:buSzPts val="1300"/>
              <a:buChar char="■"/>
              <a:defRPr sz="2080"/>
            </a:lvl3pPr>
            <a:lvl4pPr marL="2926080" lvl="3" indent="-497840" rtl="0">
              <a:spcBef>
                <a:spcPts val="0"/>
              </a:spcBef>
              <a:spcAft>
                <a:spcPts val="0"/>
              </a:spcAft>
              <a:buSzPts val="1300"/>
              <a:buChar char="●"/>
              <a:defRPr sz="2080"/>
            </a:lvl4pPr>
            <a:lvl5pPr marL="3657600" lvl="4" indent="-497840" rtl="0">
              <a:spcBef>
                <a:spcPts val="0"/>
              </a:spcBef>
              <a:spcAft>
                <a:spcPts val="0"/>
              </a:spcAft>
              <a:buSzPts val="1300"/>
              <a:buChar char="○"/>
              <a:defRPr sz="2080"/>
            </a:lvl5pPr>
            <a:lvl6pPr marL="4389120" lvl="5" indent="-497840" rtl="0">
              <a:spcBef>
                <a:spcPts val="0"/>
              </a:spcBef>
              <a:spcAft>
                <a:spcPts val="0"/>
              </a:spcAft>
              <a:buSzPts val="1300"/>
              <a:buChar char="■"/>
              <a:defRPr sz="2080"/>
            </a:lvl6pPr>
            <a:lvl7pPr marL="5120640" lvl="6" indent="-497840" rtl="0">
              <a:spcBef>
                <a:spcPts val="0"/>
              </a:spcBef>
              <a:spcAft>
                <a:spcPts val="0"/>
              </a:spcAft>
              <a:buSzPts val="1300"/>
              <a:buChar char="●"/>
              <a:defRPr sz="2080"/>
            </a:lvl7pPr>
            <a:lvl8pPr marL="5852160" lvl="7" indent="-497840" rtl="0">
              <a:spcBef>
                <a:spcPts val="0"/>
              </a:spcBef>
              <a:spcAft>
                <a:spcPts val="0"/>
              </a:spcAft>
              <a:buSzPts val="1300"/>
              <a:buChar char="○"/>
              <a:defRPr sz="2080"/>
            </a:lvl8pPr>
            <a:lvl9pPr marL="6583680" lvl="8" indent="-497840" rtl="0">
              <a:spcBef>
                <a:spcPts val="0"/>
              </a:spcBef>
              <a:spcAft>
                <a:spcPts val="0"/>
              </a:spcAft>
              <a:buSzPts val="1300"/>
              <a:buChar char="■"/>
              <a:defRPr sz="2080"/>
            </a:lvl9pPr>
          </a:lstStyle>
          <a:p>
            <a:pPr lvl="0"/>
            <a:r>
              <a:rPr lang="en-US"/>
              <a:t>Click to edit Master text styles</a:t>
            </a:r>
          </a:p>
        </p:txBody>
      </p:sp>
      <p:pic>
        <p:nvPicPr>
          <p:cNvPr id="63" name="Google Shape;63;p7"/>
          <p:cNvPicPr preferRelativeResize="0"/>
          <p:nvPr/>
        </p:nvPicPr>
        <p:blipFill rotWithShape="1">
          <a:blip r:embed="rId3">
            <a:alphaModFix amt="75000"/>
          </a:blip>
          <a:srcRect l="24156" t="16303"/>
          <a:stretch/>
        </p:blipFill>
        <p:spPr>
          <a:xfrm rot="5400000">
            <a:off x="9228141" y="844218"/>
            <a:ext cx="6871318" cy="4695202"/>
          </a:xfrm>
          <a:prstGeom prst="rect">
            <a:avLst/>
          </a:prstGeom>
          <a:noFill/>
          <a:ln>
            <a:noFill/>
          </a:ln>
        </p:spPr>
      </p:pic>
    </p:spTree>
    <p:extLst>
      <p:ext uri="{BB962C8B-B14F-4D97-AF65-F5344CB8AC3E}">
        <p14:creationId xmlns:p14="http://schemas.microsoft.com/office/powerpoint/2010/main" val="3372624754"/>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66" name="Google Shape;66;p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7" name="Google Shape;67;p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8" name="Google Shape;68;p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69" name="Google Shape;69;p8"/>
          <p:cNvSpPr txBox="1">
            <a:spLocks noGrp="1"/>
          </p:cNvSpPr>
          <p:nvPr>
            <p:ph type="title"/>
          </p:nvPr>
        </p:nvSpPr>
        <p:spPr>
          <a:xfrm>
            <a:off x="3208560" y="2410800"/>
            <a:ext cx="8213280" cy="340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168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rPr lang="en-US"/>
              <a:t>Click to edit Master title style</a:t>
            </a:r>
            <a:endParaRPr/>
          </a:p>
        </p:txBody>
      </p:sp>
      <p:pic>
        <p:nvPicPr>
          <p:cNvPr id="70" name="Google Shape;70;p8"/>
          <p:cNvPicPr preferRelativeResize="0"/>
          <p:nvPr/>
        </p:nvPicPr>
        <p:blipFill>
          <a:blip r:embed="rId3">
            <a:alphaModFix amt="75000"/>
          </a:blip>
          <a:stretch>
            <a:fillRect/>
          </a:stretch>
        </p:blipFill>
        <p:spPr>
          <a:xfrm rot="5400000">
            <a:off x="6832921" y="60480"/>
            <a:ext cx="10906059" cy="6752358"/>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3024238" y="1508758"/>
            <a:ext cx="10707640" cy="6629520"/>
          </a:xfrm>
          <a:prstGeom prst="rect">
            <a:avLst/>
          </a:prstGeom>
          <a:noFill/>
          <a:ln>
            <a:noFill/>
          </a:ln>
        </p:spPr>
      </p:pic>
    </p:spTree>
    <p:extLst>
      <p:ext uri="{BB962C8B-B14F-4D97-AF65-F5344CB8AC3E}">
        <p14:creationId xmlns:p14="http://schemas.microsoft.com/office/powerpoint/2010/main" val="2338081454"/>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74" name="Google Shape;74;p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5" name="Google Shape;75;p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6" name="Google Shape;76;p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77" name="Google Shape;77;p9"/>
          <p:cNvSpPr txBox="1">
            <a:spLocks noGrp="1"/>
          </p:cNvSpPr>
          <p:nvPr>
            <p:ph type="title"/>
          </p:nvPr>
        </p:nvSpPr>
        <p:spPr>
          <a:xfrm>
            <a:off x="1552640" y="1868920"/>
            <a:ext cx="5014080" cy="2904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5760"/>
            </a:lvl2pPr>
            <a:lvl3pPr lvl="2" algn="ctr" rtl="0">
              <a:spcBef>
                <a:spcPts val="0"/>
              </a:spcBef>
              <a:spcAft>
                <a:spcPts val="0"/>
              </a:spcAft>
              <a:buSzPts val="3600"/>
              <a:buNone/>
              <a:defRPr sz="5760"/>
            </a:lvl3pPr>
            <a:lvl4pPr lvl="3" algn="ctr" rtl="0">
              <a:spcBef>
                <a:spcPts val="0"/>
              </a:spcBef>
              <a:spcAft>
                <a:spcPts val="0"/>
              </a:spcAft>
              <a:buSzPts val="3600"/>
              <a:buNone/>
              <a:defRPr sz="5760"/>
            </a:lvl4pPr>
            <a:lvl5pPr lvl="4" algn="ctr" rtl="0">
              <a:spcBef>
                <a:spcPts val="0"/>
              </a:spcBef>
              <a:spcAft>
                <a:spcPts val="0"/>
              </a:spcAft>
              <a:buSzPts val="3600"/>
              <a:buNone/>
              <a:defRPr sz="5760"/>
            </a:lvl5pPr>
            <a:lvl6pPr lvl="5" algn="ctr" rtl="0">
              <a:spcBef>
                <a:spcPts val="0"/>
              </a:spcBef>
              <a:spcAft>
                <a:spcPts val="0"/>
              </a:spcAft>
              <a:buSzPts val="3600"/>
              <a:buNone/>
              <a:defRPr sz="5760"/>
            </a:lvl6pPr>
            <a:lvl7pPr lvl="6" algn="ctr" rtl="0">
              <a:spcBef>
                <a:spcPts val="0"/>
              </a:spcBef>
              <a:spcAft>
                <a:spcPts val="0"/>
              </a:spcAft>
              <a:buSzPts val="3600"/>
              <a:buNone/>
              <a:defRPr sz="5760"/>
            </a:lvl7pPr>
            <a:lvl8pPr lvl="7" algn="ctr" rtl="0">
              <a:spcBef>
                <a:spcPts val="0"/>
              </a:spcBef>
              <a:spcAft>
                <a:spcPts val="0"/>
              </a:spcAft>
              <a:buSzPts val="3600"/>
              <a:buNone/>
              <a:defRPr sz="5760"/>
            </a:lvl8pPr>
            <a:lvl9pPr lvl="8" algn="ctr" rtl="0">
              <a:spcBef>
                <a:spcPts val="0"/>
              </a:spcBef>
              <a:spcAft>
                <a:spcPts val="0"/>
              </a:spcAft>
              <a:buSzPts val="3600"/>
              <a:buNone/>
              <a:defRPr sz="5760"/>
            </a:lvl9pPr>
          </a:lstStyle>
          <a:p>
            <a:r>
              <a:rPr lang="en-US"/>
              <a:t>Click to edit Master title style</a:t>
            </a:r>
            <a:endParaRPr/>
          </a:p>
        </p:txBody>
      </p:sp>
      <p:sp>
        <p:nvSpPr>
          <p:cNvPr id="78" name="Google Shape;78;p9"/>
          <p:cNvSpPr txBox="1">
            <a:spLocks noGrp="1"/>
          </p:cNvSpPr>
          <p:nvPr>
            <p:ph type="subTitle" idx="1"/>
          </p:nvPr>
        </p:nvSpPr>
        <p:spPr>
          <a:xfrm>
            <a:off x="1552640" y="5067600"/>
            <a:ext cx="5014080" cy="13564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79" name="Google Shape;79;p9"/>
          <p:cNvPicPr preferRelativeResize="0"/>
          <p:nvPr/>
        </p:nvPicPr>
        <p:blipFill rotWithShape="1">
          <a:blip r:embed="rId3">
            <a:alphaModFix amt="75000"/>
          </a:blip>
          <a:srcRect l="19106" t="4942"/>
          <a:stretch/>
        </p:blipFill>
        <p:spPr>
          <a:xfrm rot="-5400000">
            <a:off x="-1164141" y="2021183"/>
            <a:ext cx="7328522" cy="5332158"/>
          </a:xfrm>
          <a:prstGeom prst="rect">
            <a:avLst/>
          </a:prstGeom>
          <a:noFill/>
          <a:ln>
            <a:noFill/>
          </a:ln>
        </p:spPr>
      </p:pic>
    </p:spTree>
    <p:extLst>
      <p:ext uri="{BB962C8B-B14F-4D97-AF65-F5344CB8AC3E}">
        <p14:creationId xmlns:p14="http://schemas.microsoft.com/office/powerpoint/2010/main" val="2092128059"/>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2" name="Google Shape;82;p1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3" name="Google Shape;83;p1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4" name="Google Shape;84;p1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5" name="Google Shape;85;p10"/>
          <p:cNvSpPr txBox="1">
            <a:spLocks noGrp="1"/>
          </p:cNvSpPr>
          <p:nvPr>
            <p:ph type="title"/>
          </p:nvPr>
        </p:nvSpPr>
        <p:spPr>
          <a:xfrm rot="300">
            <a:off x="1152000" y="5273040"/>
            <a:ext cx="5493600" cy="193152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979191916"/>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8" name="Google Shape;88;p1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89" name="Google Shape;89;p1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0" name="Google Shape;90;p1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1" name="Google Shape;91;p11"/>
          <p:cNvSpPr txBox="1">
            <a:spLocks noGrp="1"/>
          </p:cNvSpPr>
          <p:nvPr>
            <p:ph type="title" hasCustomPrompt="1"/>
          </p:nvPr>
        </p:nvSpPr>
        <p:spPr>
          <a:xfrm rot="186">
            <a:off x="1563560" y="2698141"/>
            <a:ext cx="8860800" cy="19747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9600"/>
              <a:buNone/>
              <a:defRPr sz="12960"/>
            </a:lvl1pPr>
            <a:lvl2pPr lvl="1" algn="ctr" rtl="0">
              <a:spcBef>
                <a:spcPts val="0"/>
              </a:spcBef>
              <a:spcAft>
                <a:spcPts val="0"/>
              </a:spcAft>
              <a:buClr>
                <a:schemeClr val="lt1"/>
              </a:buClr>
              <a:buSzPts val="9600"/>
              <a:buNone/>
              <a:defRPr sz="15360">
                <a:solidFill>
                  <a:schemeClr val="lt1"/>
                </a:solidFill>
              </a:defRPr>
            </a:lvl2pPr>
            <a:lvl3pPr lvl="2" algn="ctr" rtl="0">
              <a:spcBef>
                <a:spcPts val="0"/>
              </a:spcBef>
              <a:spcAft>
                <a:spcPts val="0"/>
              </a:spcAft>
              <a:buClr>
                <a:schemeClr val="lt1"/>
              </a:buClr>
              <a:buSzPts val="9600"/>
              <a:buNone/>
              <a:defRPr sz="15360">
                <a:solidFill>
                  <a:schemeClr val="lt1"/>
                </a:solidFill>
              </a:defRPr>
            </a:lvl3pPr>
            <a:lvl4pPr lvl="3" algn="ctr" rtl="0">
              <a:spcBef>
                <a:spcPts val="0"/>
              </a:spcBef>
              <a:spcAft>
                <a:spcPts val="0"/>
              </a:spcAft>
              <a:buClr>
                <a:schemeClr val="lt1"/>
              </a:buClr>
              <a:buSzPts val="9600"/>
              <a:buNone/>
              <a:defRPr sz="15360">
                <a:solidFill>
                  <a:schemeClr val="lt1"/>
                </a:solidFill>
              </a:defRPr>
            </a:lvl4pPr>
            <a:lvl5pPr lvl="4" algn="ctr" rtl="0">
              <a:spcBef>
                <a:spcPts val="0"/>
              </a:spcBef>
              <a:spcAft>
                <a:spcPts val="0"/>
              </a:spcAft>
              <a:buClr>
                <a:schemeClr val="lt1"/>
              </a:buClr>
              <a:buSzPts val="9600"/>
              <a:buNone/>
              <a:defRPr sz="15360">
                <a:solidFill>
                  <a:schemeClr val="lt1"/>
                </a:solidFill>
              </a:defRPr>
            </a:lvl5pPr>
            <a:lvl6pPr lvl="5" algn="ctr" rtl="0">
              <a:spcBef>
                <a:spcPts val="0"/>
              </a:spcBef>
              <a:spcAft>
                <a:spcPts val="0"/>
              </a:spcAft>
              <a:buClr>
                <a:schemeClr val="lt1"/>
              </a:buClr>
              <a:buSzPts val="9600"/>
              <a:buNone/>
              <a:defRPr sz="15360">
                <a:solidFill>
                  <a:schemeClr val="lt1"/>
                </a:solidFill>
              </a:defRPr>
            </a:lvl6pPr>
            <a:lvl7pPr lvl="6" algn="ctr" rtl="0">
              <a:spcBef>
                <a:spcPts val="0"/>
              </a:spcBef>
              <a:spcAft>
                <a:spcPts val="0"/>
              </a:spcAft>
              <a:buClr>
                <a:schemeClr val="lt1"/>
              </a:buClr>
              <a:buSzPts val="9600"/>
              <a:buNone/>
              <a:defRPr sz="15360">
                <a:solidFill>
                  <a:schemeClr val="lt1"/>
                </a:solidFill>
              </a:defRPr>
            </a:lvl7pPr>
            <a:lvl8pPr lvl="7" algn="ctr" rtl="0">
              <a:spcBef>
                <a:spcPts val="0"/>
              </a:spcBef>
              <a:spcAft>
                <a:spcPts val="0"/>
              </a:spcAft>
              <a:buClr>
                <a:schemeClr val="lt1"/>
              </a:buClr>
              <a:buSzPts val="9600"/>
              <a:buNone/>
              <a:defRPr sz="15360">
                <a:solidFill>
                  <a:schemeClr val="lt1"/>
                </a:solidFill>
              </a:defRPr>
            </a:lvl8pPr>
            <a:lvl9pPr lvl="8" algn="ctr" rtl="0">
              <a:spcBef>
                <a:spcPts val="0"/>
              </a:spcBef>
              <a:spcAft>
                <a:spcPts val="0"/>
              </a:spcAft>
              <a:buClr>
                <a:schemeClr val="lt1"/>
              </a:buClr>
              <a:buSzPts val="9600"/>
              <a:buNone/>
              <a:defRPr sz="15360">
                <a:solidFill>
                  <a:schemeClr val="lt1"/>
                </a:solidFill>
              </a:defRPr>
            </a:lvl9pPr>
          </a:lstStyle>
          <a:p>
            <a:r>
              <a:t>xx%</a:t>
            </a:r>
          </a:p>
        </p:txBody>
      </p:sp>
      <p:sp>
        <p:nvSpPr>
          <p:cNvPr id="92" name="Google Shape;92;p11"/>
          <p:cNvSpPr txBox="1">
            <a:spLocks noGrp="1"/>
          </p:cNvSpPr>
          <p:nvPr>
            <p:ph type="subTitle" idx="1"/>
          </p:nvPr>
        </p:nvSpPr>
        <p:spPr>
          <a:xfrm>
            <a:off x="1563560" y="4514621"/>
            <a:ext cx="8860800" cy="7243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2880">
                <a:solidFill>
                  <a:schemeClr val="lt1"/>
                </a:solidFill>
              </a:defRPr>
            </a:lvl1pPr>
            <a:lvl2pPr lvl="1" algn="ctr" rtl="0">
              <a:lnSpc>
                <a:spcPct val="100000"/>
              </a:lnSpc>
              <a:spcBef>
                <a:spcPts val="0"/>
              </a:spcBef>
              <a:spcAft>
                <a:spcPts val="0"/>
              </a:spcAft>
              <a:buClr>
                <a:schemeClr val="lt1"/>
              </a:buClr>
              <a:buSzPts val="1600"/>
              <a:buNone/>
              <a:defRPr sz="2560">
                <a:solidFill>
                  <a:schemeClr val="lt1"/>
                </a:solidFill>
              </a:defRPr>
            </a:lvl2pPr>
            <a:lvl3pPr lvl="2" algn="ctr" rtl="0">
              <a:lnSpc>
                <a:spcPct val="100000"/>
              </a:lnSpc>
              <a:spcBef>
                <a:spcPts val="0"/>
              </a:spcBef>
              <a:spcAft>
                <a:spcPts val="0"/>
              </a:spcAft>
              <a:buClr>
                <a:schemeClr val="lt1"/>
              </a:buClr>
              <a:buSzPts val="1600"/>
              <a:buNone/>
              <a:defRPr sz="2560">
                <a:solidFill>
                  <a:schemeClr val="lt1"/>
                </a:solidFill>
              </a:defRPr>
            </a:lvl3pPr>
            <a:lvl4pPr lvl="3" algn="ctr" rtl="0">
              <a:lnSpc>
                <a:spcPct val="100000"/>
              </a:lnSpc>
              <a:spcBef>
                <a:spcPts val="0"/>
              </a:spcBef>
              <a:spcAft>
                <a:spcPts val="0"/>
              </a:spcAft>
              <a:buClr>
                <a:schemeClr val="lt1"/>
              </a:buClr>
              <a:buSzPts val="1600"/>
              <a:buNone/>
              <a:defRPr sz="2560">
                <a:solidFill>
                  <a:schemeClr val="lt1"/>
                </a:solidFill>
              </a:defRPr>
            </a:lvl4pPr>
            <a:lvl5pPr lvl="4" algn="ctr" rtl="0">
              <a:lnSpc>
                <a:spcPct val="100000"/>
              </a:lnSpc>
              <a:spcBef>
                <a:spcPts val="0"/>
              </a:spcBef>
              <a:spcAft>
                <a:spcPts val="0"/>
              </a:spcAft>
              <a:buClr>
                <a:schemeClr val="lt1"/>
              </a:buClr>
              <a:buSzPts val="1600"/>
              <a:buNone/>
              <a:defRPr sz="2560">
                <a:solidFill>
                  <a:schemeClr val="lt1"/>
                </a:solidFill>
              </a:defRPr>
            </a:lvl5pPr>
            <a:lvl6pPr lvl="5" algn="ctr" rtl="0">
              <a:lnSpc>
                <a:spcPct val="100000"/>
              </a:lnSpc>
              <a:spcBef>
                <a:spcPts val="0"/>
              </a:spcBef>
              <a:spcAft>
                <a:spcPts val="0"/>
              </a:spcAft>
              <a:buClr>
                <a:schemeClr val="lt1"/>
              </a:buClr>
              <a:buSzPts val="1600"/>
              <a:buNone/>
              <a:defRPr sz="2560">
                <a:solidFill>
                  <a:schemeClr val="lt1"/>
                </a:solidFill>
              </a:defRPr>
            </a:lvl6pPr>
            <a:lvl7pPr lvl="6" algn="ctr" rtl="0">
              <a:lnSpc>
                <a:spcPct val="100000"/>
              </a:lnSpc>
              <a:spcBef>
                <a:spcPts val="0"/>
              </a:spcBef>
              <a:spcAft>
                <a:spcPts val="0"/>
              </a:spcAft>
              <a:buClr>
                <a:schemeClr val="lt1"/>
              </a:buClr>
              <a:buSzPts val="1600"/>
              <a:buNone/>
              <a:defRPr sz="2560">
                <a:solidFill>
                  <a:schemeClr val="lt1"/>
                </a:solidFill>
              </a:defRPr>
            </a:lvl7pPr>
            <a:lvl8pPr lvl="7" algn="ctr" rtl="0">
              <a:lnSpc>
                <a:spcPct val="100000"/>
              </a:lnSpc>
              <a:spcBef>
                <a:spcPts val="0"/>
              </a:spcBef>
              <a:spcAft>
                <a:spcPts val="0"/>
              </a:spcAft>
              <a:buClr>
                <a:schemeClr val="lt1"/>
              </a:buClr>
              <a:buSzPts val="1600"/>
              <a:buNone/>
              <a:defRPr sz="2560">
                <a:solidFill>
                  <a:schemeClr val="lt1"/>
                </a:solidFill>
              </a:defRPr>
            </a:lvl8pPr>
            <a:lvl9pPr lvl="8" algn="ctr" rtl="0">
              <a:lnSpc>
                <a:spcPct val="100000"/>
              </a:lnSpc>
              <a:spcBef>
                <a:spcPts val="0"/>
              </a:spcBef>
              <a:spcAft>
                <a:spcPts val="0"/>
              </a:spcAft>
              <a:buClr>
                <a:schemeClr val="lt1"/>
              </a:buClr>
              <a:buSzPts val="1600"/>
              <a:buNone/>
              <a:defRPr sz="2560">
                <a:solidFill>
                  <a:schemeClr val="lt1"/>
                </a:solidFill>
              </a:defRPr>
            </a:lvl9pPr>
          </a:lstStyle>
          <a:p>
            <a:r>
              <a:rPr lang="en-US"/>
              <a:t>Click to edit Master subtitle style</a:t>
            </a:r>
            <a:endParaRPr/>
          </a:p>
        </p:txBody>
      </p:sp>
      <p:pic>
        <p:nvPicPr>
          <p:cNvPr id="93" name="Google Shape;93;p11"/>
          <p:cNvPicPr preferRelativeResize="0"/>
          <p:nvPr/>
        </p:nvPicPr>
        <p:blipFill rotWithShape="1">
          <a:blip r:embed="rId3">
            <a:alphaModFix amt="75000"/>
          </a:blip>
          <a:srcRect/>
          <a:stretch/>
        </p:blipFill>
        <p:spPr>
          <a:xfrm rot="6015032">
            <a:off x="6084243" y="713442"/>
            <a:ext cx="11380800" cy="7046600"/>
          </a:xfrm>
          <a:prstGeom prst="rect">
            <a:avLst/>
          </a:prstGeom>
          <a:noFill/>
          <a:ln>
            <a:noFill/>
          </a:ln>
        </p:spPr>
      </p:pic>
      <p:pic>
        <p:nvPicPr>
          <p:cNvPr id="94" name="Google Shape;94;p11"/>
          <p:cNvPicPr preferRelativeResize="0"/>
          <p:nvPr/>
        </p:nvPicPr>
        <p:blipFill rotWithShape="1">
          <a:blip r:embed="rId3">
            <a:alphaModFix amt="75000"/>
          </a:blip>
          <a:srcRect l="-60" t="537"/>
          <a:stretch/>
        </p:blipFill>
        <p:spPr>
          <a:xfrm rot="-5399997">
            <a:off x="-2545279" y="2246487"/>
            <a:ext cx="9235637" cy="5684510"/>
          </a:xfrm>
          <a:prstGeom prst="rect">
            <a:avLst/>
          </a:prstGeom>
          <a:noFill/>
          <a:ln>
            <a:noFill/>
          </a:ln>
        </p:spPr>
      </p:pic>
    </p:spTree>
    <p:extLst>
      <p:ext uri="{BB962C8B-B14F-4D97-AF65-F5344CB8AC3E}">
        <p14:creationId xmlns:p14="http://schemas.microsoft.com/office/powerpoint/2010/main" val="301654388"/>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5"/>
        <p:cNvGrpSpPr/>
        <p:nvPr/>
      </p:nvGrpSpPr>
      <p:grpSpPr>
        <a:xfrm>
          <a:off x="0" y="0"/>
          <a:ext cx="0" cy="0"/>
          <a:chOff x="0" y="0"/>
          <a:chExt cx="0" cy="0"/>
        </a:xfrm>
      </p:grpSpPr>
    </p:spTree>
    <p:extLst>
      <p:ext uri="{BB962C8B-B14F-4D97-AF65-F5344CB8AC3E}">
        <p14:creationId xmlns:p14="http://schemas.microsoft.com/office/powerpoint/2010/main" val="2316277438"/>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98" name="Google Shape;98;p1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99" name="Google Shape;99;p1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00" name="Google Shape;100;p1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01" name="Google Shape;101;p13"/>
          <p:cNvSpPr txBox="1">
            <a:spLocks noGrp="1"/>
          </p:cNvSpPr>
          <p:nvPr>
            <p:ph type="title"/>
          </p:nvPr>
        </p:nvSpPr>
        <p:spPr>
          <a:xfrm>
            <a:off x="1141158"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2" name="Google Shape;102;p13"/>
          <p:cNvSpPr txBox="1">
            <a:spLocks noGrp="1"/>
          </p:cNvSpPr>
          <p:nvPr>
            <p:ph type="subTitle" idx="1"/>
          </p:nvPr>
        </p:nvSpPr>
        <p:spPr>
          <a:xfrm>
            <a:off x="1141158"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3" name="Google Shape;103;p13"/>
          <p:cNvSpPr txBox="1">
            <a:spLocks noGrp="1"/>
          </p:cNvSpPr>
          <p:nvPr>
            <p:ph type="title" idx="2"/>
          </p:nvPr>
        </p:nvSpPr>
        <p:spPr>
          <a:xfrm>
            <a:off x="1141158"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4" name="Google Shape;104;p13"/>
          <p:cNvSpPr txBox="1">
            <a:spLocks noGrp="1"/>
          </p:cNvSpPr>
          <p:nvPr>
            <p:ph type="subTitle" idx="3"/>
          </p:nvPr>
        </p:nvSpPr>
        <p:spPr>
          <a:xfrm>
            <a:off x="1141158"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5" name="Google Shape;105;p13"/>
          <p:cNvSpPr txBox="1">
            <a:spLocks noGrp="1"/>
          </p:cNvSpPr>
          <p:nvPr>
            <p:ph type="title" idx="4"/>
          </p:nvPr>
        </p:nvSpPr>
        <p:spPr>
          <a:xfrm>
            <a:off x="547080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6" name="Google Shape;106;p13"/>
          <p:cNvSpPr txBox="1">
            <a:spLocks noGrp="1"/>
          </p:cNvSpPr>
          <p:nvPr>
            <p:ph type="subTitle" idx="5"/>
          </p:nvPr>
        </p:nvSpPr>
        <p:spPr>
          <a:xfrm>
            <a:off x="547080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7" name="Google Shape;107;p13"/>
          <p:cNvSpPr txBox="1">
            <a:spLocks noGrp="1"/>
          </p:cNvSpPr>
          <p:nvPr>
            <p:ph type="title" idx="6"/>
          </p:nvPr>
        </p:nvSpPr>
        <p:spPr>
          <a:xfrm>
            <a:off x="547080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08" name="Google Shape;108;p13"/>
          <p:cNvSpPr txBox="1">
            <a:spLocks noGrp="1"/>
          </p:cNvSpPr>
          <p:nvPr>
            <p:ph type="subTitle" idx="7"/>
          </p:nvPr>
        </p:nvSpPr>
        <p:spPr>
          <a:xfrm>
            <a:off x="547080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09" name="Google Shape;109;p13"/>
          <p:cNvSpPr txBox="1">
            <a:spLocks noGrp="1"/>
          </p:cNvSpPr>
          <p:nvPr>
            <p:ph type="title" idx="8" hasCustomPrompt="1"/>
          </p:nvPr>
        </p:nvSpPr>
        <p:spPr>
          <a:xfrm>
            <a:off x="2264598"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0" name="Google Shape;110;p13"/>
          <p:cNvSpPr txBox="1">
            <a:spLocks noGrp="1"/>
          </p:cNvSpPr>
          <p:nvPr>
            <p:ph type="title" idx="9" hasCustomPrompt="1"/>
          </p:nvPr>
        </p:nvSpPr>
        <p:spPr>
          <a:xfrm>
            <a:off x="659424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1" name="Google Shape;111;p13"/>
          <p:cNvSpPr txBox="1">
            <a:spLocks noGrp="1"/>
          </p:cNvSpPr>
          <p:nvPr>
            <p:ph type="title" idx="13" hasCustomPrompt="1"/>
          </p:nvPr>
        </p:nvSpPr>
        <p:spPr>
          <a:xfrm>
            <a:off x="2264598"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2" name="Google Shape;112;p13"/>
          <p:cNvSpPr txBox="1">
            <a:spLocks noGrp="1"/>
          </p:cNvSpPr>
          <p:nvPr>
            <p:ph type="title" idx="14" hasCustomPrompt="1"/>
          </p:nvPr>
        </p:nvSpPr>
        <p:spPr>
          <a:xfrm>
            <a:off x="659424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3" name="Google Shape;113;p13"/>
          <p:cNvSpPr txBox="1">
            <a:spLocks noGrp="1"/>
          </p:cNvSpPr>
          <p:nvPr>
            <p:ph type="title" idx="15"/>
          </p:nvPr>
        </p:nvSpPr>
        <p:spPr>
          <a:xfrm>
            <a:off x="9800442" y="5888781"/>
            <a:ext cx="3688800" cy="84432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4" name="Google Shape;114;p13"/>
          <p:cNvSpPr txBox="1">
            <a:spLocks noGrp="1"/>
          </p:cNvSpPr>
          <p:nvPr>
            <p:ph type="subTitle" idx="16"/>
          </p:nvPr>
        </p:nvSpPr>
        <p:spPr>
          <a:xfrm>
            <a:off x="9800442" y="6583381"/>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5" name="Google Shape;115;p13"/>
          <p:cNvSpPr txBox="1">
            <a:spLocks noGrp="1"/>
          </p:cNvSpPr>
          <p:nvPr>
            <p:ph type="title" idx="17"/>
          </p:nvPr>
        </p:nvSpPr>
        <p:spPr>
          <a:xfrm>
            <a:off x="9800442" y="2936400"/>
            <a:ext cx="3688800" cy="84432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3200">
                <a:solidFill>
                  <a:schemeClr val="accent1"/>
                </a:solidFill>
              </a:defRPr>
            </a:lvl1pPr>
            <a:lvl2pPr lvl="1" algn="ctr" rtl="0">
              <a:spcBef>
                <a:spcPts val="0"/>
              </a:spcBef>
              <a:spcAft>
                <a:spcPts val="0"/>
              </a:spcAft>
              <a:buSzPts val="2500"/>
              <a:buNone/>
              <a:defRPr sz="4000"/>
            </a:lvl2pPr>
            <a:lvl3pPr lvl="2" algn="ctr" rtl="0">
              <a:spcBef>
                <a:spcPts val="0"/>
              </a:spcBef>
              <a:spcAft>
                <a:spcPts val="0"/>
              </a:spcAft>
              <a:buSzPts val="2500"/>
              <a:buNone/>
              <a:defRPr sz="4000"/>
            </a:lvl3pPr>
            <a:lvl4pPr lvl="3" algn="ctr" rtl="0">
              <a:spcBef>
                <a:spcPts val="0"/>
              </a:spcBef>
              <a:spcAft>
                <a:spcPts val="0"/>
              </a:spcAft>
              <a:buSzPts val="2500"/>
              <a:buNone/>
              <a:defRPr sz="4000"/>
            </a:lvl4pPr>
            <a:lvl5pPr lvl="4" algn="ctr" rtl="0">
              <a:spcBef>
                <a:spcPts val="0"/>
              </a:spcBef>
              <a:spcAft>
                <a:spcPts val="0"/>
              </a:spcAft>
              <a:buSzPts val="2500"/>
              <a:buNone/>
              <a:defRPr sz="4000"/>
            </a:lvl5pPr>
            <a:lvl6pPr lvl="5" algn="ctr" rtl="0">
              <a:spcBef>
                <a:spcPts val="0"/>
              </a:spcBef>
              <a:spcAft>
                <a:spcPts val="0"/>
              </a:spcAft>
              <a:buSzPts val="2500"/>
              <a:buNone/>
              <a:defRPr sz="4000"/>
            </a:lvl6pPr>
            <a:lvl7pPr lvl="6" algn="ctr" rtl="0">
              <a:spcBef>
                <a:spcPts val="0"/>
              </a:spcBef>
              <a:spcAft>
                <a:spcPts val="0"/>
              </a:spcAft>
              <a:buSzPts val="2500"/>
              <a:buNone/>
              <a:defRPr sz="4000"/>
            </a:lvl7pPr>
            <a:lvl8pPr lvl="7" algn="ctr" rtl="0">
              <a:spcBef>
                <a:spcPts val="0"/>
              </a:spcBef>
              <a:spcAft>
                <a:spcPts val="0"/>
              </a:spcAft>
              <a:buSzPts val="2500"/>
              <a:buNone/>
              <a:defRPr sz="4000"/>
            </a:lvl8pPr>
            <a:lvl9pPr lvl="8" algn="ctr" rtl="0">
              <a:spcBef>
                <a:spcPts val="0"/>
              </a:spcBef>
              <a:spcAft>
                <a:spcPts val="0"/>
              </a:spcAft>
              <a:buSzPts val="2500"/>
              <a:buNone/>
              <a:defRPr sz="4000"/>
            </a:lvl9pPr>
          </a:lstStyle>
          <a:p>
            <a:r>
              <a:rPr lang="en-US"/>
              <a:t>Click to edit Master title style</a:t>
            </a:r>
            <a:endParaRPr/>
          </a:p>
        </p:txBody>
      </p:sp>
      <p:sp>
        <p:nvSpPr>
          <p:cNvPr id="116" name="Google Shape;116;p13"/>
          <p:cNvSpPr txBox="1">
            <a:spLocks noGrp="1"/>
          </p:cNvSpPr>
          <p:nvPr>
            <p:ph type="subTitle" idx="18"/>
          </p:nvPr>
        </p:nvSpPr>
        <p:spPr>
          <a:xfrm>
            <a:off x="9800442" y="3631000"/>
            <a:ext cx="368880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17" name="Google Shape;117;p13"/>
          <p:cNvSpPr txBox="1">
            <a:spLocks noGrp="1"/>
          </p:cNvSpPr>
          <p:nvPr>
            <p:ph type="title" idx="19" hasCustomPrompt="1"/>
          </p:nvPr>
        </p:nvSpPr>
        <p:spPr>
          <a:xfrm>
            <a:off x="10923882" y="51040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sp>
        <p:nvSpPr>
          <p:cNvPr id="118" name="Google Shape;118;p13"/>
          <p:cNvSpPr txBox="1">
            <a:spLocks noGrp="1"/>
          </p:cNvSpPr>
          <p:nvPr>
            <p:ph type="title" idx="20" hasCustomPrompt="1"/>
          </p:nvPr>
        </p:nvSpPr>
        <p:spPr>
          <a:xfrm>
            <a:off x="10923882" y="2151640"/>
            <a:ext cx="1441920" cy="7161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800"/>
            </a:lvl1pPr>
            <a:lvl2pPr lvl="1" rtl="0">
              <a:spcBef>
                <a:spcPts val="0"/>
              </a:spcBef>
              <a:spcAft>
                <a:spcPts val="0"/>
              </a:spcAft>
              <a:buSzPts val="3000"/>
              <a:buNone/>
              <a:defRPr sz="4800"/>
            </a:lvl2pPr>
            <a:lvl3pPr lvl="2" rtl="0">
              <a:spcBef>
                <a:spcPts val="0"/>
              </a:spcBef>
              <a:spcAft>
                <a:spcPts val="0"/>
              </a:spcAft>
              <a:buSzPts val="3000"/>
              <a:buNone/>
              <a:defRPr sz="4800"/>
            </a:lvl3pPr>
            <a:lvl4pPr lvl="3" rtl="0">
              <a:spcBef>
                <a:spcPts val="0"/>
              </a:spcBef>
              <a:spcAft>
                <a:spcPts val="0"/>
              </a:spcAft>
              <a:buSzPts val="3000"/>
              <a:buNone/>
              <a:defRPr sz="4800"/>
            </a:lvl4pPr>
            <a:lvl5pPr lvl="4" rtl="0">
              <a:spcBef>
                <a:spcPts val="0"/>
              </a:spcBef>
              <a:spcAft>
                <a:spcPts val="0"/>
              </a:spcAft>
              <a:buSzPts val="3000"/>
              <a:buNone/>
              <a:defRPr sz="4800"/>
            </a:lvl5pPr>
            <a:lvl6pPr lvl="5" rtl="0">
              <a:spcBef>
                <a:spcPts val="0"/>
              </a:spcBef>
              <a:spcAft>
                <a:spcPts val="0"/>
              </a:spcAft>
              <a:buSzPts val="3000"/>
              <a:buNone/>
              <a:defRPr sz="4800"/>
            </a:lvl6pPr>
            <a:lvl7pPr lvl="6" rtl="0">
              <a:spcBef>
                <a:spcPts val="0"/>
              </a:spcBef>
              <a:spcAft>
                <a:spcPts val="0"/>
              </a:spcAft>
              <a:buSzPts val="3000"/>
              <a:buNone/>
              <a:defRPr sz="4800"/>
            </a:lvl7pPr>
            <a:lvl8pPr lvl="7" rtl="0">
              <a:spcBef>
                <a:spcPts val="0"/>
              </a:spcBef>
              <a:spcAft>
                <a:spcPts val="0"/>
              </a:spcAft>
              <a:buSzPts val="3000"/>
              <a:buNone/>
              <a:defRPr sz="4800"/>
            </a:lvl8pPr>
            <a:lvl9pPr lvl="8" rtl="0">
              <a:spcBef>
                <a:spcPts val="0"/>
              </a:spcBef>
              <a:spcAft>
                <a:spcPts val="0"/>
              </a:spcAft>
              <a:buSzPts val="3000"/>
              <a:buNone/>
              <a:defRPr sz="4800"/>
            </a:lvl9pPr>
          </a:lstStyle>
          <a:p>
            <a:r>
              <a:t>xx%</a:t>
            </a:r>
          </a:p>
        </p:txBody>
      </p:sp>
      <p:pic>
        <p:nvPicPr>
          <p:cNvPr id="119" name="Google Shape;119;p13"/>
          <p:cNvPicPr preferRelativeResize="0"/>
          <p:nvPr/>
        </p:nvPicPr>
        <p:blipFill>
          <a:blip r:embed="rId3">
            <a:alphaModFix amt="75000"/>
          </a:blip>
          <a:stretch>
            <a:fillRect/>
          </a:stretch>
        </p:blipFill>
        <p:spPr>
          <a:xfrm rot="-5400000">
            <a:off x="-2204400" y="3631601"/>
            <a:ext cx="7771635" cy="4811720"/>
          </a:xfrm>
          <a:prstGeom prst="rect">
            <a:avLst/>
          </a:prstGeom>
          <a:noFill/>
          <a:ln>
            <a:noFill/>
          </a:ln>
        </p:spPr>
      </p:pic>
      <p:pic>
        <p:nvPicPr>
          <p:cNvPr id="120" name="Google Shape;120;p13"/>
          <p:cNvPicPr preferRelativeResize="0"/>
          <p:nvPr/>
        </p:nvPicPr>
        <p:blipFill>
          <a:blip r:embed="rId3">
            <a:alphaModFix amt="75000"/>
          </a:blip>
          <a:stretch>
            <a:fillRect/>
          </a:stretch>
        </p:blipFill>
        <p:spPr>
          <a:xfrm rot="5400000">
            <a:off x="8586144" y="132758"/>
            <a:ext cx="8152915" cy="5047802"/>
          </a:xfrm>
          <a:prstGeom prst="rect">
            <a:avLst/>
          </a:prstGeom>
          <a:noFill/>
          <a:ln>
            <a:noFill/>
          </a:ln>
        </p:spPr>
      </p:pic>
      <p:sp>
        <p:nvSpPr>
          <p:cNvPr id="121" name="Google Shape;121;p13"/>
          <p:cNvSpPr txBox="1">
            <a:spLocks noGrp="1"/>
          </p:cNvSpPr>
          <p:nvPr>
            <p:ph type="title" idx="21"/>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691344954"/>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24" name="Google Shape;124;p1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5" name="Google Shape;125;p1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6" name="Google Shape;126;p1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27" name="Google Shape;127;p14"/>
          <p:cNvSpPr txBox="1">
            <a:spLocks noGrp="1"/>
          </p:cNvSpPr>
          <p:nvPr>
            <p:ph type="title"/>
          </p:nvPr>
        </p:nvSpPr>
        <p:spPr>
          <a:xfrm>
            <a:off x="2377638" y="4909197"/>
            <a:ext cx="9875520" cy="71424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3520">
                <a:solidFill>
                  <a:schemeClr val="accent1"/>
                </a:solidFill>
              </a:defRPr>
            </a:lvl1pPr>
            <a:lvl2pPr lvl="1" algn="ctr" rtl="0">
              <a:spcBef>
                <a:spcPts val="0"/>
              </a:spcBef>
              <a:spcAft>
                <a:spcPts val="0"/>
              </a:spcAft>
              <a:buClr>
                <a:schemeClr val="lt1"/>
              </a:buClr>
              <a:buSzPts val="3000"/>
              <a:buNone/>
              <a:defRPr sz="4800">
                <a:solidFill>
                  <a:schemeClr val="lt1"/>
                </a:solidFill>
              </a:defRPr>
            </a:lvl2pPr>
            <a:lvl3pPr lvl="2" algn="ctr" rtl="0">
              <a:spcBef>
                <a:spcPts val="0"/>
              </a:spcBef>
              <a:spcAft>
                <a:spcPts val="0"/>
              </a:spcAft>
              <a:buClr>
                <a:schemeClr val="lt1"/>
              </a:buClr>
              <a:buSzPts val="3000"/>
              <a:buNone/>
              <a:defRPr sz="4800">
                <a:solidFill>
                  <a:schemeClr val="lt1"/>
                </a:solidFill>
              </a:defRPr>
            </a:lvl3pPr>
            <a:lvl4pPr lvl="3" algn="ctr" rtl="0">
              <a:spcBef>
                <a:spcPts val="0"/>
              </a:spcBef>
              <a:spcAft>
                <a:spcPts val="0"/>
              </a:spcAft>
              <a:buClr>
                <a:schemeClr val="lt1"/>
              </a:buClr>
              <a:buSzPts val="3000"/>
              <a:buNone/>
              <a:defRPr sz="4800">
                <a:solidFill>
                  <a:schemeClr val="lt1"/>
                </a:solidFill>
              </a:defRPr>
            </a:lvl4pPr>
            <a:lvl5pPr lvl="4" algn="ctr" rtl="0">
              <a:spcBef>
                <a:spcPts val="0"/>
              </a:spcBef>
              <a:spcAft>
                <a:spcPts val="0"/>
              </a:spcAft>
              <a:buClr>
                <a:schemeClr val="lt1"/>
              </a:buClr>
              <a:buSzPts val="3000"/>
              <a:buNone/>
              <a:defRPr sz="4800">
                <a:solidFill>
                  <a:schemeClr val="lt1"/>
                </a:solidFill>
              </a:defRPr>
            </a:lvl5pPr>
            <a:lvl6pPr lvl="5" algn="ctr" rtl="0">
              <a:spcBef>
                <a:spcPts val="0"/>
              </a:spcBef>
              <a:spcAft>
                <a:spcPts val="0"/>
              </a:spcAft>
              <a:buClr>
                <a:schemeClr val="lt1"/>
              </a:buClr>
              <a:buSzPts val="3000"/>
              <a:buNone/>
              <a:defRPr sz="4800">
                <a:solidFill>
                  <a:schemeClr val="lt1"/>
                </a:solidFill>
              </a:defRPr>
            </a:lvl6pPr>
            <a:lvl7pPr lvl="6" algn="ctr" rtl="0">
              <a:spcBef>
                <a:spcPts val="0"/>
              </a:spcBef>
              <a:spcAft>
                <a:spcPts val="0"/>
              </a:spcAft>
              <a:buClr>
                <a:schemeClr val="lt1"/>
              </a:buClr>
              <a:buSzPts val="3000"/>
              <a:buNone/>
              <a:defRPr sz="4800">
                <a:solidFill>
                  <a:schemeClr val="lt1"/>
                </a:solidFill>
              </a:defRPr>
            </a:lvl7pPr>
            <a:lvl8pPr lvl="7" algn="ctr" rtl="0">
              <a:spcBef>
                <a:spcPts val="0"/>
              </a:spcBef>
              <a:spcAft>
                <a:spcPts val="0"/>
              </a:spcAft>
              <a:buClr>
                <a:schemeClr val="lt1"/>
              </a:buClr>
              <a:buSzPts val="3000"/>
              <a:buNone/>
              <a:defRPr sz="4800">
                <a:solidFill>
                  <a:schemeClr val="lt1"/>
                </a:solidFill>
              </a:defRPr>
            </a:lvl8pPr>
            <a:lvl9pPr lvl="8" algn="ctr" rtl="0">
              <a:spcBef>
                <a:spcPts val="0"/>
              </a:spcBef>
              <a:spcAft>
                <a:spcPts val="0"/>
              </a:spcAft>
              <a:buClr>
                <a:schemeClr val="lt1"/>
              </a:buClr>
              <a:buSzPts val="3000"/>
              <a:buNone/>
              <a:defRPr sz="4800">
                <a:solidFill>
                  <a:schemeClr val="lt1"/>
                </a:solidFill>
              </a:defRPr>
            </a:lvl9pPr>
          </a:lstStyle>
          <a:p>
            <a:r>
              <a:rPr lang="en-US"/>
              <a:t>Click to edit Master title style</a:t>
            </a:r>
            <a:endParaRPr/>
          </a:p>
        </p:txBody>
      </p:sp>
      <p:sp>
        <p:nvSpPr>
          <p:cNvPr id="128" name="Google Shape;128;p14"/>
          <p:cNvSpPr txBox="1">
            <a:spLocks noGrp="1"/>
          </p:cNvSpPr>
          <p:nvPr>
            <p:ph type="subTitle" idx="1"/>
          </p:nvPr>
        </p:nvSpPr>
        <p:spPr>
          <a:xfrm>
            <a:off x="2377280" y="2606181"/>
            <a:ext cx="9875520" cy="2397120"/>
          </a:xfrm>
          <a:prstGeom prst="rect">
            <a:avLst/>
          </a:prstGeom>
          <a:noFill/>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500"/>
              <a:buNone/>
              <a:defRPr sz="4160">
                <a:solidFill>
                  <a:schemeClr val="lt1"/>
                </a:solidFill>
              </a:defRPr>
            </a:lvl1pPr>
            <a:lvl2pPr lvl="1" algn="ctr" rtl="0">
              <a:lnSpc>
                <a:spcPct val="100000"/>
              </a:lnSpc>
              <a:spcBef>
                <a:spcPts val="0"/>
              </a:spcBef>
              <a:spcAft>
                <a:spcPts val="0"/>
              </a:spcAft>
              <a:buClr>
                <a:schemeClr val="lt1"/>
              </a:buClr>
              <a:buSzPts val="2500"/>
              <a:buNone/>
              <a:defRPr sz="4000">
                <a:solidFill>
                  <a:schemeClr val="lt1"/>
                </a:solidFill>
              </a:defRPr>
            </a:lvl2pPr>
            <a:lvl3pPr lvl="2" algn="ctr" rtl="0">
              <a:lnSpc>
                <a:spcPct val="100000"/>
              </a:lnSpc>
              <a:spcBef>
                <a:spcPts val="0"/>
              </a:spcBef>
              <a:spcAft>
                <a:spcPts val="0"/>
              </a:spcAft>
              <a:buClr>
                <a:schemeClr val="lt1"/>
              </a:buClr>
              <a:buSzPts val="2500"/>
              <a:buNone/>
              <a:defRPr sz="4000">
                <a:solidFill>
                  <a:schemeClr val="lt1"/>
                </a:solidFill>
              </a:defRPr>
            </a:lvl3pPr>
            <a:lvl4pPr lvl="3" algn="ctr" rtl="0">
              <a:lnSpc>
                <a:spcPct val="100000"/>
              </a:lnSpc>
              <a:spcBef>
                <a:spcPts val="0"/>
              </a:spcBef>
              <a:spcAft>
                <a:spcPts val="0"/>
              </a:spcAft>
              <a:buClr>
                <a:schemeClr val="lt1"/>
              </a:buClr>
              <a:buSzPts val="2500"/>
              <a:buNone/>
              <a:defRPr sz="4000">
                <a:solidFill>
                  <a:schemeClr val="lt1"/>
                </a:solidFill>
              </a:defRPr>
            </a:lvl4pPr>
            <a:lvl5pPr lvl="4" algn="ctr" rtl="0">
              <a:lnSpc>
                <a:spcPct val="100000"/>
              </a:lnSpc>
              <a:spcBef>
                <a:spcPts val="0"/>
              </a:spcBef>
              <a:spcAft>
                <a:spcPts val="0"/>
              </a:spcAft>
              <a:buClr>
                <a:schemeClr val="lt1"/>
              </a:buClr>
              <a:buSzPts val="2500"/>
              <a:buNone/>
              <a:defRPr sz="4000">
                <a:solidFill>
                  <a:schemeClr val="lt1"/>
                </a:solidFill>
              </a:defRPr>
            </a:lvl5pPr>
            <a:lvl6pPr lvl="5" algn="ctr" rtl="0">
              <a:lnSpc>
                <a:spcPct val="100000"/>
              </a:lnSpc>
              <a:spcBef>
                <a:spcPts val="0"/>
              </a:spcBef>
              <a:spcAft>
                <a:spcPts val="0"/>
              </a:spcAft>
              <a:buClr>
                <a:schemeClr val="lt1"/>
              </a:buClr>
              <a:buSzPts val="2500"/>
              <a:buNone/>
              <a:defRPr sz="4000">
                <a:solidFill>
                  <a:schemeClr val="lt1"/>
                </a:solidFill>
              </a:defRPr>
            </a:lvl6pPr>
            <a:lvl7pPr lvl="6" algn="ctr" rtl="0">
              <a:lnSpc>
                <a:spcPct val="100000"/>
              </a:lnSpc>
              <a:spcBef>
                <a:spcPts val="0"/>
              </a:spcBef>
              <a:spcAft>
                <a:spcPts val="0"/>
              </a:spcAft>
              <a:buClr>
                <a:schemeClr val="lt1"/>
              </a:buClr>
              <a:buSzPts val="2500"/>
              <a:buNone/>
              <a:defRPr sz="4000">
                <a:solidFill>
                  <a:schemeClr val="lt1"/>
                </a:solidFill>
              </a:defRPr>
            </a:lvl7pPr>
            <a:lvl8pPr lvl="7" algn="ctr" rtl="0">
              <a:lnSpc>
                <a:spcPct val="100000"/>
              </a:lnSpc>
              <a:spcBef>
                <a:spcPts val="0"/>
              </a:spcBef>
              <a:spcAft>
                <a:spcPts val="0"/>
              </a:spcAft>
              <a:buClr>
                <a:schemeClr val="lt1"/>
              </a:buClr>
              <a:buSzPts val="2500"/>
              <a:buNone/>
              <a:defRPr sz="4000">
                <a:solidFill>
                  <a:schemeClr val="lt1"/>
                </a:solidFill>
              </a:defRPr>
            </a:lvl8pPr>
            <a:lvl9pPr lvl="8" algn="ctr" rtl="0">
              <a:lnSpc>
                <a:spcPct val="100000"/>
              </a:lnSpc>
              <a:spcBef>
                <a:spcPts val="0"/>
              </a:spcBef>
              <a:spcAft>
                <a:spcPts val="0"/>
              </a:spcAft>
              <a:buClr>
                <a:schemeClr val="lt1"/>
              </a:buClr>
              <a:buSzPts val="2500"/>
              <a:buNone/>
              <a:defRPr sz="4000">
                <a:solidFill>
                  <a:schemeClr val="lt1"/>
                </a:solidFill>
              </a:defRPr>
            </a:lvl9pPr>
          </a:lstStyle>
          <a:p>
            <a:r>
              <a:rPr lang="en-US"/>
              <a:t>Click to edit Master subtitle style</a:t>
            </a:r>
            <a:endParaRPr/>
          </a:p>
        </p:txBody>
      </p:sp>
      <p:pic>
        <p:nvPicPr>
          <p:cNvPr id="129" name="Google Shape;129;p14"/>
          <p:cNvPicPr preferRelativeResize="0"/>
          <p:nvPr/>
        </p:nvPicPr>
        <p:blipFill rotWithShape="1">
          <a:blip r:embed="rId3">
            <a:alphaModFix amt="75000"/>
          </a:blip>
          <a:srcRect/>
          <a:stretch/>
        </p:blipFill>
        <p:spPr>
          <a:xfrm>
            <a:off x="-2297760" y="-1213999"/>
            <a:ext cx="10905878" cy="6752562"/>
          </a:xfrm>
          <a:prstGeom prst="rect">
            <a:avLst/>
          </a:prstGeom>
          <a:noFill/>
          <a:ln>
            <a:noFill/>
          </a:ln>
        </p:spPr>
      </p:pic>
      <p:pic>
        <p:nvPicPr>
          <p:cNvPr id="130" name="Google Shape;130;p14"/>
          <p:cNvPicPr preferRelativeResize="0"/>
          <p:nvPr/>
        </p:nvPicPr>
        <p:blipFill rotWithShape="1">
          <a:blip r:embed="rId3">
            <a:alphaModFix amt="75000"/>
          </a:blip>
          <a:srcRect l="-60" t="537"/>
          <a:stretch/>
        </p:blipFill>
        <p:spPr>
          <a:xfrm rot="-10799997">
            <a:off x="7436924" y="3002287"/>
            <a:ext cx="9235637" cy="5684510"/>
          </a:xfrm>
          <a:prstGeom prst="rect">
            <a:avLst/>
          </a:prstGeom>
          <a:noFill/>
          <a:ln>
            <a:noFill/>
          </a:ln>
        </p:spPr>
      </p:pic>
    </p:spTree>
    <p:extLst>
      <p:ext uri="{BB962C8B-B14F-4D97-AF65-F5344CB8AC3E}">
        <p14:creationId xmlns:p14="http://schemas.microsoft.com/office/powerpoint/2010/main" val="1574050600"/>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33" name="Google Shape;133;p1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4" name="Google Shape;134;p1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5" name="Google Shape;135;p1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36" name="Google Shape;136;p15"/>
          <p:cNvSpPr txBox="1">
            <a:spLocks noGrp="1"/>
          </p:cNvSpPr>
          <p:nvPr>
            <p:ph type="title"/>
          </p:nvPr>
        </p:nvSpPr>
        <p:spPr>
          <a:xfrm>
            <a:off x="1543600" y="2458160"/>
            <a:ext cx="4716000" cy="88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
        <p:nvSpPr>
          <p:cNvPr id="137" name="Google Shape;137;p15"/>
          <p:cNvSpPr txBox="1">
            <a:spLocks noGrp="1"/>
          </p:cNvSpPr>
          <p:nvPr>
            <p:ph type="subTitle" idx="1"/>
          </p:nvPr>
        </p:nvSpPr>
        <p:spPr>
          <a:xfrm rot="350">
            <a:off x="1543280" y="3810680"/>
            <a:ext cx="4716000" cy="224736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256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subtitle style</a:t>
            </a:r>
            <a:endParaRPr/>
          </a:p>
        </p:txBody>
      </p:sp>
      <p:pic>
        <p:nvPicPr>
          <p:cNvPr id="138" name="Google Shape;138;p15"/>
          <p:cNvPicPr preferRelativeResize="0"/>
          <p:nvPr/>
        </p:nvPicPr>
        <p:blipFill rotWithShape="1">
          <a:blip r:embed="rId3">
            <a:alphaModFix amt="75000"/>
          </a:blip>
          <a:srcRect l="20571" t="8875"/>
          <a:stretch/>
        </p:blipFill>
        <p:spPr>
          <a:xfrm rot="10800000">
            <a:off x="7540955" y="3148443"/>
            <a:ext cx="7196123" cy="5111638"/>
          </a:xfrm>
          <a:prstGeom prst="rect">
            <a:avLst/>
          </a:prstGeom>
          <a:noFill/>
          <a:ln>
            <a:noFill/>
          </a:ln>
        </p:spPr>
      </p:pic>
      <p:pic>
        <p:nvPicPr>
          <p:cNvPr id="139" name="Google Shape;139;p15"/>
          <p:cNvPicPr preferRelativeResize="0"/>
          <p:nvPr/>
        </p:nvPicPr>
        <p:blipFill rotWithShape="1">
          <a:blip r:embed="rId3">
            <a:alphaModFix amt="75000"/>
          </a:blip>
          <a:srcRect l="20886" t="8231"/>
          <a:stretch/>
        </p:blipFill>
        <p:spPr>
          <a:xfrm rot="4">
            <a:off x="-106680" y="-304794"/>
            <a:ext cx="7302160" cy="5244590"/>
          </a:xfrm>
          <a:prstGeom prst="rect">
            <a:avLst/>
          </a:prstGeom>
          <a:noFill/>
          <a:ln>
            <a:noFill/>
          </a:ln>
        </p:spPr>
      </p:pic>
    </p:spTree>
    <p:extLst>
      <p:ext uri="{BB962C8B-B14F-4D97-AF65-F5344CB8AC3E}">
        <p14:creationId xmlns:p14="http://schemas.microsoft.com/office/powerpoint/2010/main" val="2832470859"/>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0"/>
        <p:cNvGrpSpPr/>
        <p:nvPr/>
      </p:nvGrpSpPr>
      <p:grpSpPr>
        <a:xfrm>
          <a:off x="0" y="0"/>
          <a:ext cx="0" cy="0"/>
          <a:chOff x="0" y="0"/>
          <a:chExt cx="0" cy="0"/>
        </a:xfrm>
      </p:grpSpPr>
      <p:pic>
        <p:nvPicPr>
          <p:cNvPr id="141" name="Google Shape;141;p1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42" name="Google Shape;142;p1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3" name="Google Shape;143;p1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4" name="Google Shape;144;p1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45" name="Google Shape;145;p16"/>
          <p:cNvSpPr txBox="1">
            <a:spLocks noGrp="1"/>
          </p:cNvSpPr>
          <p:nvPr>
            <p:ph type="body" idx="1"/>
          </p:nvPr>
        </p:nvSpPr>
        <p:spPr>
          <a:xfrm>
            <a:off x="1152000" y="2330240"/>
            <a:ext cx="12326400" cy="415152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Clr>
                <a:schemeClr val="dk2"/>
              </a:buClr>
              <a:buSzPts val="1200"/>
              <a:buChar char="●"/>
              <a:defRPr sz="1920" b="1"/>
            </a:lvl1pPr>
            <a:lvl2pPr marL="1463040" lvl="1" indent="-508000" rtl="0">
              <a:spcBef>
                <a:spcPts val="0"/>
              </a:spcBef>
              <a:spcAft>
                <a:spcPts val="0"/>
              </a:spcAft>
              <a:buClr>
                <a:schemeClr val="lt1"/>
              </a:buClr>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46" name="Google Shape;146;p16"/>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47" name="Google Shape;147;p16"/>
          <p:cNvPicPr preferRelativeResize="0"/>
          <p:nvPr/>
        </p:nvPicPr>
        <p:blipFill rotWithShape="1">
          <a:blip r:embed="rId3">
            <a:alphaModFix amt="75000"/>
          </a:blip>
          <a:srcRect/>
          <a:stretch/>
        </p:blipFill>
        <p:spPr>
          <a:xfrm rot="5400000">
            <a:off x="8591065" y="-707265"/>
            <a:ext cx="9059877" cy="5609602"/>
          </a:xfrm>
          <a:prstGeom prst="rect">
            <a:avLst/>
          </a:prstGeom>
          <a:noFill/>
          <a:ln>
            <a:noFill/>
          </a:ln>
        </p:spPr>
      </p:pic>
      <p:pic>
        <p:nvPicPr>
          <p:cNvPr id="148" name="Google Shape;148;p16"/>
          <p:cNvPicPr preferRelativeResize="0"/>
          <p:nvPr/>
        </p:nvPicPr>
        <p:blipFill rotWithShape="1">
          <a:blip r:embed="rId3">
            <a:alphaModFix amt="75000"/>
          </a:blip>
          <a:srcRect l="-60" t="537"/>
          <a:stretch/>
        </p:blipFill>
        <p:spPr>
          <a:xfrm rot="-5399997">
            <a:off x="-2926276" y="2849887"/>
            <a:ext cx="9235637" cy="5684510"/>
          </a:xfrm>
          <a:prstGeom prst="rect">
            <a:avLst/>
          </a:prstGeom>
          <a:noFill/>
          <a:ln>
            <a:noFill/>
          </a:ln>
        </p:spPr>
      </p:pic>
    </p:spTree>
    <p:extLst>
      <p:ext uri="{BB962C8B-B14F-4D97-AF65-F5344CB8AC3E}">
        <p14:creationId xmlns:p14="http://schemas.microsoft.com/office/powerpoint/2010/main" val="11197275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4"/>
        <p:cNvGrpSpPr/>
        <p:nvPr/>
      </p:nvGrpSpPr>
      <p:grpSpPr>
        <a:xfrm>
          <a:off x="0" y="0"/>
          <a:ext cx="0" cy="0"/>
          <a:chOff x="0" y="0"/>
          <a:chExt cx="0" cy="0"/>
        </a:xfrm>
      </p:grpSpPr>
      <p:pic>
        <p:nvPicPr>
          <p:cNvPr id="65" name="Google Shape;65;p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66" name="Google Shape;66;p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7" name="Google Shape;67;p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8" name="Google Shape;68;p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69" name="Google Shape;69;p8"/>
          <p:cNvSpPr txBox="1">
            <a:spLocks noGrp="1"/>
          </p:cNvSpPr>
          <p:nvPr>
            <p:ph type="title"/>
          </p:nvPr>
        </p:nvSpPr>
        <p:spPr>
          <a:xfrm>
            <a:off x="3208560" y="2410800"/>
            <a:ext cx="8213280" cy="340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1680"/>
            </a:lvl1pPr>
            <a:lvl2pPr lvl="1" algn="ctr" rtl="0">
              <a:spcBef>
                <a:spcPts val="0"/>
              </a:spcBef>
              <a:spcAft>
                <a:spcPts val="0"/>
              </a:spcAft>
              <a:buSzPts val="6000"/>
              <a:buNone/>
              <a:defRPr sz="9600"/>
            </a:lvl2pPr>
            <a:lvl3pPr lvl="2" algn="ctr" rtl="0">
              <a:spcBef>
                <a:spcPts val="0"/>
              </a:spcBef>
              <a:spcAft>
                <a:spcPts val="0"/>
              </a:spcAft>
              <a:buSzPts val="6000"/>
              <a:buNone/>
              <a:defRPr sz="9600"/>
            </a:lvl3pPr>
            <a:lvl4pPr lvl="3" algn="ctr" rtl="0">
              <a:spcBef>
                <a:spcPts val="0"/>
              </a:spcBef>
              <a:spcAft>
                <a:spcPts val="0"/>
              </a:spcAft>
              <a:buSzPts val="6000"/>
              <a:buNone/>
              <a:defRPr sz="9600"/>
            </a:lvl4pPr>
            <a:lvl5pPr lvl="4" algn="ctr" rtl="0">
              <a:spcBef>
                <a:spcPts val="0"/>
              </a:spcBef>
              <a:spcAft>
                <a:spcPts val="0"/>
              </a:spcAft>
              <a:buSzPts val="6000"/>
              <a:buNone/>
              <a:defRPr sz="9600"/>
            </a:lvl5pPr>
            <a:lvl6pPr lvl="5" algn="ctr" rtl="0">
              <a:spcBef>
                <a:spcPts val="0"/>
              </a:spcBef>
              <a:spcAft>
                <a:spcPts val="0"/>
              </a:spcAft>
              <a:buSzPts val="6000"/>
              <a:buNone/>
              <a:defRPr sz="9600"/>
            </a:lvl6pPr>
            <a:lvl7pPr lvl="6" algn="ctr" rtl="0">
              <a:spcBef>
                <a:spcPts val="0"/>
              </a:spcBef>
              <a:spcAft>
                <a:spcPts val="0"/>
              </a:spcAft>
              <a:buSzPts val="6000"/>
              <a:buNone/>
              <a:defRPr sz="9600"/>
            </a:lvl7pPr>
            <a:lvl8pPr lvl="7" algn="ctr" rtl="0">
              <a:spcBef>
                <a:spcPts val="0"/>
              </a:spcBef>
              <a:spcAft>
                <a:spcPts val="0"/>
              </a:spcAft>
              <a:buSzPts val="6000"/>
              <a:buNone/>
              <a:defRPr sz="9600"/>
            </a:lvl8pPr>
            <a:lvl9pPr lvl="8" algn="ctr" rtl="0">
              <a:spcBef>
                <a:spcPts val="0"/>
              </a:spcBef>
              <a:spcAft>
                <a:spcPts val="0"/>
              </a:spcAft>
              <a:buSzPts val="6000"/>
              <a:buNone/>
              <a:defRPr sz="9600"/>
            </a:lvl9pPr>
          </a:lstStyle>
          <a:p>
            <a:r>
              <a:rPr lang="en-US"/>
              <a:t>Click to edit Master title style</a:t>
            </a:r>
            <a:endParaRPr/>
          </a:p>
        </p:txBody>
      </p:sp>
      <p:pic>
        <p:nvPicPr>
          <p:cNvPr id="70" name="Google Shape;70;p8"/>
          <p:cNvPicPr preferRelativeResize="0"/>
          <p:nvPr/>
        </p:nvPicPr>
        <p:blipFill>
          <a:blip r:embed="rId3">
            <a:alphaModFix amt="75000"/>
          </a:blip>
          <a:stretch>
            <a:fillRect/>
          </a:stretch>
        </p:blipFill>
        <p:spPr>
          <a:xfrm rot="5400000">
            <a:off x="6832921" y="60480"/>
            <a:ext cx="10906059" cy="6752358"/>
          </a:xfrm>
          <a:prstGeom prst="rect">
            <a:avLst/>
          </a:prstGeom>
          <a:noFill/>
          <a:ln>
            <a:noFill/>
          </a:ln>
        </p:spPr>
      </p:pic>
      <p:pic>
        <p:nvPicPr>
          <p:cNvPr id="71" name="Google Shape;71;p8"/>
          <p:cNvPicPr preferRelativeResize="0"/>
          <p:nvPr/>
        </p:nvPicPr>
        <p:blipFill>
          <a:blip r:embed="rId3">
            <a:alphaModFix amt="75000"/>
          </a:blip>
          <a:stretch>
            <a:fillRect/>
          </a:stretch>
        </p:blipFill>
        <p:spPr>
          <a:xfrm rot="-5399997">
            <a:off x="-3024238" y="1508758"/>
            <a:ext cx="10707640" cy="6629520"/>
          </a:xfrm>
          <a:prstGeom prst="rect">
            <a:avLst/>
          </a:prstGeom>
          <a:noFill/>
          <a:ln>
            <a:noFill/>
          </a:ln>
        </p:spPr>
      </p:pic>
    </p:spTree>
    <p:extLst>
      <p:ext uri="{BB962C8B-B14F-4D97-AF65-F5344CB8AC3E}">
        <p14:creationId xmlns:p14="http://schemas.microsoft.com/office/powerpoint/2010/main" val="1693064115"/>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49"/>
        <p:cNvGrpSpPr/>
        <p:nvPr/>
      </p:nvGrpSpPr>
      <p:grpSpPr>
        <a:xfrm>
          <a:off x="0" y="0"/>
          <a:ext cx="0" cy="0"/>
          <a:chOff x="0" y="0"/>
          <a:chExt cx="0" cy="0"/>
        </a:xfrm>
      </p:grpSpPr>
      <p:pic>
        <p:nvPicPr>
          <p:cNvPr id="150" name="Google Shape;150;p17"/>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51" name="Google Shape;151;p17"/>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2" name="Google Shape;152;p17"/>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3" name="Google Shape;153;p17"/>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54" name="Google Shape;154;p17"/>
          <p:cNvSpPr txBox="1">
            <a:spLocks noGrp="1"/>
          </p:cNvSpPr>
          <p:nvPr>
            <p:ph type="body" idx="1"/>
          </p:nvPr>
        </p:nvSpPr>
        <p:spPr>
          <a:xfrm>
            <a:off x="1141160" y="2360200"/>
            <a:ext cx="12348000" cy="5004960"/>
          </a:xfrm>
          <a:prstGeom prst="rect">
            <a:avLst/>
          </a:prstGeom>
        </p:spPr>
        <p:txBody>
          <a:bodyPr spcFirstLastPara="1" wrap="square" lIns="91425" tIns="91425" rIns="91425" bIns="91425" anchor="t" anchorCtr="0">
            <a:noAutofit/>
          </a:bodyPr>
          <a:lstStyle>
            <a:lvl1pPr marL="731520" lvl="0" indent="-487680" rtl="0">
              <a:spcBef>
                <a:spcPts val="0"/>
              </a:spcBef>
              <a:spcAft>
                <a:spcPts val="0"/>
              </a:spcAft>
              <a:buSzPts val="1200"/>
              <a:buChar char="●"/>
              <a:defRPr sz="1920"/>
            </a:lvl1pPr>
            <a:lvl2pPr marL="1463040" lvl="1" indent="-508000" rtl="0">
              <a:spcBef>
                <a:spcPts val="0"/>
              </a:spcBef>
              <a:spcAft>
                <a:spcPts val="0"/>
              </a:spcAft>
              <a:buSzPts val="1400"/>
              <a:buChar char="○"/>
              <a:defRPr/>
            </a:lvl2pPr>
            <a:lvl3pPr marL="2194560" lvl="2" indent="-508000" rtl="0">
              <a:spcBef>
                <a:spcPts val="0"/>
              </a:spcBef>
              <a:spcAft>
                <a:spcPts val="0"/>
              </a:spcAft>
              <a:buSzPts val="1400"/>
              <a:buChar char="■"/>
              <a:defRPr/>
            </a:lvl3pPr>
            <a:lvl4pPr marL="2926080" lvl="3" indent="-508000" rtl="0">
              <a:spcBef>
                <a:spcPts val="0"/>
              </a:spcBef>
              <a:spcAft>
                <a:spcPts val="0"/>
              </a:spcAft>
              <a:buSzPts val="1400"/>
              <a:buChar char="●"/>
              <a:defRPr/>
            </a:lvl4pPr>
            <a:lvl5pPr marL="3657600" lvl="4" indent="-508000" rtl="0">
              <a:spcBef>
                <a:spcPts val="0"/>
              </a:spcBef>
              <a:spcAft>
                <a:spcPts val="0"/>
              </a:spcAft>
              <a:buSzPts val="1400"/>
              <a:buChar char="○"/>
              <a:defRPr/>
            </a:lvl5pPr>
            <a:lvl6pPr marL="4389120" lvl="5" indent="-508000" rtl="0">
              <a:spcBef>
                <a:spcPts val="0"/>
              </a:spcBef>
              <a:spcAft>
                <a:spcPts val="0"/>
              </a:spcAft>
              <a:buSzPts val="1400"/>
              <a:buChar char="■"/>
              <a:defRPr/>
            </a:lvl6pPr>
            <a:lvl7pPr marL="5120640" lvl="6" indent="-508000" rtl="0">
              <a:spcBef>
                <a:spcPts val="0"/>
              </a:spcBef>
              <a:spcAft>
                <a:spcPts val="0"/>
              </a:spcAft>
              <a:buSzPts val="1400"/>
              <a:buChar char="●"/>
              <a:defRPr/>
            </a:lvl7pPr>
            <a:lvl8pPr marL="5852160" lvl="7" indent="-508000" rtl="0">
              <a:spcBef>
                <a:spcPts val="0"/>
              </a:spcBef>
              <a:spcAft>
                <a:spcPts val="0"/>
              </a:spcAft>
              <a:buSzPts val="1400"/>
              <a:buChar char="○"/>
              <a:defRPr/>
            </a:lvl8pPr>
            <a:lvl9pPr marL="6583680" lvl="8" indent="-508000" rtl="0">
              <a:spcBef>
                <a:spcPts val="0"/>
              </a:spcBef>
              <a:spcAft>
                <a:spcPts val="0"/>
              </a:spcAft>
              <a:buSzPts val="1400"/>
              <a:buChar char="■"/>
              <a:defRPr/>
            </a:lvl9pPr>
          </a:lstStyle>
          <a:p>
            <a:pPr lvl="0"/>
            <a:r>
              <a:rPr lang="en-US"/>
              <a:t>Click to edit Master text styles</a:t>
            </a:r>
          </a:p>
        </p:txBody>
      </p:sp>
      <p:sp>
        <p:nvSpPr>
          <p:cNvPr id="155" name="Google Shape;155;p17"/>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156" name="Google Shape;156;p17"/>
          <p:cNvPicPr preferRelativeResize="0"/>
          <p:nvPr/>
        </p:nvPicPr>
        <p:blipFill rotWithShape="1">
          <a:blip r:embed="rId3">
            <a:alphaModFix amt="75000"/>
          </a:blip>
          <a:srcRect l="-60" t="535" b="73705"/>
          <a:stretch/>
        </p:blipFill>
        <p:spPr>
          <a:xfrm rot="5400003">
            <a:off x="-3992701" y="3377425"/>
            <a:ext cx="8738202" cy="1392872"/>
          </a:xfrm>
          <a:prstGeom prst="rect">
            <a:avLst/>
          </a:prstGeom>
          <a:noFill/>
          <a:ln>
            <a:noFill/>
          </a:ln>
        </p:spPr>
      </p:pic>
      <p:pic>
        <p:nvPicPr>
          <p:cNvPr id="157" name="Google Shape;157;p17"/>
          <p:cNvPicPr preferRelativeResize="0"/>
          <p:nvPr/>
        </p:nvPicPr>
        <p:blipFill rotWithShape="1">
          <a:blip r:embed="rId3">
            <a:alphaModFix amt="75000"/>
          </a:blip>
          <a:srcRect l="-60" t="535" b="73705"/>
          <a:stretch/>
        </p:blipFill>
        <p:spPr>
          <a:xfrm rot="-5399997">
            <a:off x="9884821" y="3377426"/>
            <a:ext cx="8738202" cy="1392872"/>
          </a:xfrm>
          <a:prstGeom prst="rect">
            <a:avLst/>
          </a:prstGeom>
          <a:noFill/>
          <a:ln>
            <a:noFill/>
          </a:ln>
        </p:spPr>
      </p:pic>
    </p:spTree>
    <p:extLst>
      <p:ext uri="{BB962C8B-B14F-4D97-AF65-F5344CB8AC3E}">
        <p14:creationId xmlns:p14="http://schemas.microsoft.com/office/powerpoint/2010/main" val="2422144880"/>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pic>
        <p:nvPicPr>
          <p:cNvPr id="159" name="Google Shape;159;p18"/>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60" name="Google Shape;160;p18"/>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61" name="Google Shape;161;p18"/>
          <p:cNvSpPr txBox="1">
            <a:spLocks noGrp="1"/>
          </p:cNvSpPr>
          <p:nvPr>
            <p:ph type="title"/>
          </p:nvPr>
        </p:nvSpPr>
        <p:spPr>
          <a:xfrm rot="-1114">
            <a:off x="1162840" y="3493520"/>
            <a:ext cx="4445280" cy="13238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2" name="Google Shape;162;p18"/>
          <p:cNvSpPr txBox="1">
            <a:spLocks noGrp="1"/>
          </p:cNvSpPr>
          <p:nvPr>
            <p:ph type="subTitle" idx="1"/>
          </p:nvPr>
        </p:nvSpPr>
        <p:spPr>
          <a:xfrm rot="371">
            <a:off x="1162840" y="4786483"/>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3" name="Google Shape;163;p18"/>
          <p:cNvSpPr txBox="1">
            <a:spLocks noGrp="1"/>
          </p:cNvSpPr>
          <p:nvPr>
            <p:ph type="title" idx="2"/>
          </p:nvPr>
        </p:nvSpPr>
        <p:spPr>
          <a:xfrm>
            <a:off x="5103339" y="52868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4" name="Google Shape;164;p18"/>
          <p:cNvSpPr txBox="1">
            <a:spLocks noGrp="1"/>
          </p:cNvSpPr>
          <p:nvPr>
            <p:ph type="subTitle" idx="3"/>
          </p:nvPr>
        </p:nvSpPr>
        <p:spPr>
          <a:xfrm>
            <a:off x="5103339" y="6583880"/>
            <a:ext cx="4445280" cy="7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5" name="Google Shape;165;p18"/>
          <p:cNvSpPr txBox="1">
            <a:spLocks noGrp="1"/>
          </p:cNvSpPr>
          <p:nvPr>
            <p:ph type="title" idx="4"/>
          </p:nvPr>
        </p:nvSpPr>
        <p:spPr>
          <a:xfrm>
            <a:off x="9043838" y="3491440"/>
            <a:ext cx="4445280" cy="13252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66" name="Google Shape;166;p18"/>
          <p:cNvSpPr txBox="1">
            <a:spLocks noGrp="1"/>
          </p:cNvSpPr>
          <p:nvPr>
            <p:ph type="subTitle" idx="5"/>
          </p:nvPr>
        </p:nvSpPr>
        <p:spPr>
          <a:xfrm>
            <a:off x="9043838" y="4787000"/>
            <a:ext cx="4445280" cy="7747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67" name="Google Shape;167;p18"/>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68" name="Google Shape;168;p18"/>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169" name="Google Shape;169;p18"/>
          <p:cNvPicPr preferRelativeResize="0"/>
          <p:nvPr/>
        </p:nvPicPr>
        <p:blipFill rotWithShape="1">
          <a:blip r:embed="rId3">
            <a:alphaModFix amt="75000"/>
          </a:blip>
          <a:srcRect l="16597" t="23395"/>
          <a:stretch/>
        </p:blipFill>
        <p:spPr>
          <a:xfrm rot="-5400000">
            <a:off x="-2159619" y="1506780"/>
            <a:ext cx="9095798" cy="5172802"/>
          </a:xfrm>
          <a:prstGeom prst="rect">
            <a:avLst/>
          </a:prstGeom>
          <a:noFill/>
          <a:ln>
            <a:noFill/>
          </a:ln>
        </p:spPr>
      </p:pic>
      <p:pic>
        <p:nvPicPr>
          <p:cNvPr id="170" name="Google Shape;170;p18"/>
          <p:cNvPicPr preferRelativeResize="0"/>
          <p:nvPr/>
        </p:nvPicPr>
        <p:blipFill rotWithShape="1">
          <a:blip r:embed="rId3">
            <a:alphaModFix amt="75000"/>
          </a:blip>
          <a:srcRect l="23059" t="16268"/>
          <a:stretch/>
        </p:blipFill>
        <p:spPr>
          <a:xfrm rot="5400004">
            <a:off x="8961019" y="640182"/>
            <a:ext cx="7102038" cy="4785355"/>
          </a:xfrm>
          <a:prstGeom prst="rect">
            <a:avLst/>
          </a:prstGeom>
          <a:noFill/>
          <a:ln>
            <a:noFill/>
          </a:ln>
        </p:spPr>
      </p:pic>
      <p:sp>
        <p:nvSpPr>
          <p:cNvPr id="171" name="Google Shape;171;p18"/>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947407240"/>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74" name="Google Shape;174;p1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5" name="Google Shape;175;p1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6" name="Google Shape;176;p1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77" name="Google Shape;177;p19"/>
          <p:cNvSpPr txBox="1">
            <a:spLocks noGrp="1"/>
          </p:cNvSpPr>
          <p:nvPr>
            <p:ph type="title"/>
          </p:nvPr>
        </p:nvSpPr>
        <p:spPr>
          <a:xfrm>
            <a:off x="2560320" y="2152520"/>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78" name="Google Shape;178;p19"/>
          <p:cNvSpPr txBox="1">
            <a:spLocks noGrp="1"/>
          </p:cNvSpPr>
          <p:nvPr>
            <p:ph type="subTitle" idx="1"/>
          </p:nvPr>
        </p:nvSpPr>
        <p:spPr>
          <a:xfrm>
            <a:off x="2560320" y="2522918"/>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79" name="Google Shape;179;p19"/>
          <p:cNvSpPr txBox="1">
            <a:spLocks noGrp="1"/>
          </p:cNvSpPr>
          <p:nvPr>
            <p:ph type="title" idx="2"/>
          </p:nvPr>
        </p:nvSpPr>
        <p:spPr>
          <a:xfrm>
            <a:off x="2560320" y="3986859"/>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0" name="Google Shape;180;p19"/>
          <p:cNvSpPr txBox="1">
            <a:spLocks noGrp="1"/>
          </p:cNvSpPr>
          <p:nvPr>
            <p:ph type="subTitle" idx="3"/>
          </p:nvPr>
        </p:nvSpPr>
        <p:spPr>
          <a:xfrm>
            <a:off x="2560320" y="4353962"/>
            <a:ext cx="9509760" cy="124944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181" name="Google Shape;181;p19"/>
          <p:cNvSpPr txBox="1">
            <a:spLocks noGrp="1"/>
          </p:cNvSpPr>
          <p:nvPr>
            <p:ph type="title" idx="4"/>
          </p:nvPr>
        </p:nvSpPr>
        <p:spPr>
          <a:xfrm>
            <a:off x="2549480" y="5817827"/>
            <a:ext cx="9509760" cy="62016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182" name="Google Shape;182;p19"/>
          <p:cNvSpPr txBox="1">
            <a:spLocks noGrp="1"/>
          </p:cNvSpPr>
          <p:nvPr>
            <p:ph type="subTitle" idx="5"/>
          </p:nvPr>
        </p:nvSpPr>
        <p:spPr>
          <a:xfrm>
            <a:off x="2549480" y="6188482"/>
            <a:ext cx="9509760" cy="122112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183" name="Google Shape;183;p19"/>
          <p:cNvPicPr preferRelativeResize="0"/>
          <p:nvPr/>
        </p:nvPicPr>
        <p:blipFill rotWithShape="1">
          <a:blip r:embed="rId3">
            <a:alphaModFix amt="75000"/>
          </a:blip>
          <a:srcRect l="-60" t="535" b="66797"/>
          <a:stretch/>
        </p:blipFill>
        <p:spPr>
          <a:xfrm rot="-5399997">
            <a:off x="9475324" y="3074645"/>
            <a:ext cx="9235637" cy="1866994"/>
          </a:xfrm>
          <a:prstGeom prst="rect">
            <a:avLst/>
          </a:prstGeom>
          <a:noFill/>
          <a:ln>
            <a:noFill/>
          </a:ln>
        </p:spPr>
      </p:pic>
      <p:pic>
        <p:nvPicPr>
          <p:cNvPr id="184" name="Google Shape;184;p19"/>
          <p:cNvPicPr preferRelativeResize="0"/>
          <p:nvPr/>
        </p:nvPicPr>
        <p:blipFill rotWithShape="1">
          <a:blip r:embed="rId3">
            <a:alphaModFix amt="75000"/>
          </a:blip>
          <a:srcRect l="-60" t="535" b="66797"/>
          <a:stretch/>
        </p:blipFill>
        <p:spPr>
          <a:xfrm rot="5400003">
            <a:off x="-4086316" y="3181306"/>
            <a:ext cx="9235637" cy="1866994"/>
          </a:xfrm>
          <a:prstGeom prst="rect">
            <a:avLst/>
          </a:prstGeom>
          <a:noFill/>
          <a:ln>
            <a:noFill/>
          </a:ln>
        </p:spPr>
      </p:pic>
      <p:sp>
        <p:nvSpPr>
          <p:cNvPr id="185" name="Google Shape;185;p19"/>
          <p:cNvSpPr txBox="1">
            <a:spLocks noGrp="1"/>
          </p:cNvSpPr>
          <p:nvPr>
            <p:ph type="title" idx="6"/>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1367763003"/>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188" name="Google Shape;188;p2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89" name="Google Shape;189;p2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90" name="Google Shape;190;p2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191" name="Google Shape;191;p20"/>
          <p:cNvSpPr txBox="1">
            <a:spLocks noGrp="1"/>
          </p:cNvSpPr>
          <p:nvPr>
            <p:ph type="subTitle" idx="1"/>
          </p:nvPr>
        </p:nvSpPr>
        <p:spPr>
          <a:xfrm>
            <a:off x="3374477" y="2485446"/>
            <a:ext cx="370464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2" name="Google Shape;192;p20"/>
          <p:cNvSpPr txBox="1">
            <a:spLocks noGrp="1"/>
          </p:cNvSpPr>
          <p:nvPr>
            <p:ph type="subTitle" idx="2"/>
          </p:nvPr>
        </p:nvSpPr>
        <p:spPr>
          <a:xfrm>
            <a:off x="3374475" y="3065048"/>
            <a:ext cx="370464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3" name="Google Shape;193;p20"/>
          <p:cNvSpPr txBox="1">
            <a:spLocks noGrp="1"/>
          </p:cNvSpPr>
          <p:nvPr>
            <p:ph type="subTitle" idx="3"/>
          </p:nvPr>
        </p:nvSpPr>
        <p:spPr>
          <a:xfrm>
            <a:off x="7533998" y="2485446"/>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4" name="Google Shape;194;p20"/>
          <p:cNvSpPr txBox="1">
            <a:spLocks noGrp="1"/>
          </p:cNvSpPr>
          <p:nvPr>
            <p:ph type="subTitle" idx="4"/>
          </p:nvPr>
        </p:nvSpPr>
        <p:spPr>
          <a:xfrm>
            <a:off x="7534005" y="306504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5" name="Google Shape;195;p20"/>
          <p:cNvSpPr txBox="1">
            <a:spLocks noGrp="1"/>
          </p:cNvSpPr>
          <p:nvPr>
            <p:ph type="subTitle" idx="5"/>
          </p:nvPr>
        </p:nvSpPr>
        <p:spPr>
          <a:xfrm>
            <a:off x="3374477" y="4964491"/>
            <a:ext cx="3701280" cy="731520"/>
          </a:xfrm>
          <a:prstGeom prst="rect">
            <a:avLst/>
          </a:prstGeom>
        </p:spPr>
        <p:txBody>
          <a:bodyPr spcFirstLastPara="1" wrap="square" lIns="91425" tIns="91425" rIns="91425" bIns="91425" anchor="b" anchorCtr="0">
            <a:noAutofit/>
          </a:bodyPr>
          <a:lstStyle>
            <a:lvl1pPr lvl="0" rtl="0">
              <a:spcBef>
                <a:spcPts val="0"/>
              </a:spcBef>
              <a:spcAft>
                <a:spcPts val="0"/>
              </a:spcAft>
              <a:buNone/>
              <a:defRPr sz="3200">
                <a:solidFill>
                  <a:schemeClr val="accent1"/>
                </a:solidFill>
                <a:latin typeface="Audiowide"/>
                <a:ea typeface="Audiowide"/>
                <a:cs typeface="Audiowide"/>
                <a:sym typeface="Audiowide"/>
              </a:defRPr>
            </a:lvl1pPr>
            <a:lvl2pPr lvl="1" rtl="0">
              <a:spcBef>
                <a:spcPts val="0"/>
              </a:spcBef>
              <a:spcAft>
                <a:spcPts val="0"/>
              </a:spcAft>
              <a:buNone/>
              <a:defRPr sz="3200">
                <a:solidFill>
                  <a:schemeClr val="accent1"/>
                </a:solidFill>
                <a:latin typeface="Audiowide"/>
                <a:ea typeface="Audiowide"/>
                <a:cs typeface="Audiowide"/>
                <a:sym typeface="Audiowide"/>
              </a:defRPr>
            </a:lvl2pPr>
            <a:lvl3pPr lvl="2" rtl="0">
              <a:spcBef>
                <a:spcPts val="0"/>
              </a:spcBef>
              <a:spcAft>
                <a:spcPts val="0"/>
              </a:spcAft>
              <a:buNone/>
              <a:defRPr sz="3200">
                <a:solidFill>
                  <a:schemeClr val="accent1"/>
                </a:solidFill>
                <a:latin typeface="Audiowide"/>
                <a:ea typeface="Audiowide"/>
                <a:cs typeface="Audiowide"/>
                <a:sym typeface="Audiowide"/>
              </a:defRPr>
            </a:lvl3pPr>
            <a:lvl4pPr lvl="3" rtl="0">
              <a:spcBef>
                <a:spcPts val="0"/>
              </a:spcBef>
              <a:spcAft>
                <a:spcPts val="0"/>
              </a:spcAft>
              <a:buNone/>
              <a:defRPr sz="3200">
                <a:solidFill>
                  <a:schemeClr val="accent1"/>
                </a:solidFill>
                <a:latin typeface="Audiowide"/>
                <a:ea typeface="Audiowide"/>
                <a:cs typeface="Audiowide"/>
                <a:sym typeface="Audiowide"/>
              </a:defRPr>
            </a:lvl4pPr>
            <a:lvl5pPr lvl="4" rtl="0">
              <a:spcBef>
                <a:spcPts val="0"/>
              </a:spcBef>
              <a:spcAft>
                <a:spcPts val="0"/>
              </a:spcAft>
              <a:buNone/>
              <a:defRPr sz="3200">
                <a:solidFill>
                  <a:schemeClr val="accent1"/>
                </a:solidFill>
                <a:latin typeface="Audiowide"/>
                <a:ea typeface="Audiowide"/>
                <a:cs typeface="Audiowide"/>
                <a:sym typeface="Audiowide"/>
              </a:defRPr>
            </a:lvl5pPr>
            <a:lvl6pPr lvl="5" rtl="0">
              <a:spcBef>
                <a:spcPts val="0"/>
              </a:spcBef>
              <a:spcAft>
                <a:spcPts val="0"/>
              </a:spcAft>
              <a:buNone/>
              <a:defRPr sz="3200">
                <a:solidFill>
                  <a:schemeClr val="accent1"/>
                </a:solidFill>
                <a:latin typeface="Audiowide"/>
                <a:ea typeface="Audiowide"/>
                <a:cs typeface="Audiowide"/>
                <a:sym typeface="Audiowide"/>
              </a:defRPr>
            </a:lvl6pPr>
            <a:lvl7pPr lvl="6" rtl="0">
              <a:spcBef>
                <a:spcPts val="0"/>
              </a:spcBef>
              <a:spcAft>
                <a:spcPts val="0"/>
              </a:spcAft>
              <a:buNone/>
              <a:defRPr sz="3200">
                <a:solidFill>
                  <a:schemeClr val="accent1"/>
                </a:solidFill>
                <a:latin typeface="Audiowide"/>
                <a:ea typeface="Audiowide"/>
                <a:cs typeface="Audiowide"/>
                <a:sym typeface="Audiowide"/>
              </a:defRPr>
            </a:lvl7pPr>
            <a:lvl8pPr lvl="7" rtl="0">
              <a:spcBef>
                <a:spcPts val="0"/>
              </a:spcBef>
              <a:spcAft>
                <a:spcPts val="0"/>
              </a:spcAft>
              <a:buNone/>
              <a:defRPr sz="3200">
                <a:solidFill>
                  <a:schemeClr val="accent1"/>
                </a:solidFill>
                <a:latin typeface="Audiowide"/>
                <a:ea typeface="Audiowide"/>
                <a:cs typeface="Audiowide"/>
                <a:sym typeface="Audiowide"/>
              </a:defRPr>
            </a:lvl8pPr>
            <a:lvl9pPr lvl="8"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6" name="Google Shape;196;p20"/>
          <p:cNvSpPr txBox="1">
            <a:spLocks noGrp="1"/>
          </p:cNvSpPr>
          <p:nvPr>
            <p:ph type="subTitle" idx="6"/>
          </p:nvPr>
        </p:nvSpPr>
        <p:spPr>
          <a:xfrm>
            <a:off x="3374475" y="5540538"/>
            <a:ext cx="3701280" cy="7752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r>
              <a:rPr lang="en-US"/>
              <a:t>Click to edit Master subtitle style</a:t>
            </a:r>
            <a:endParaRPr/>
          </a:p>
        </p:txBody>
      </p:sp>
      <p:sp>
        <p:nvSpPr>
          <p:cNvPr id="197" name="Google Shape;197;p20"/>
          <p:cNvSpPr txBox="1">
            <a:spLocks noGrp="1"/>
          </p:cNvSpPr>
          <p:nvPr>
            <p:ph type="subTitle" idx="7"/>
          </p:nvPr>
        </p:nvSpPr>
        <p:spPr>
          <a:xfrm>
            <a:off x="7534000" y="4964490"/>
            <a:ext cx="3721920" cy="73152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3200">
                <a:solidFill>
                  <a:schemeClr val="accent1"/>
                </a:solidFill>
                <a:latin typeface="Audiowide"/>
                <a:ea typeface="Audiowide"/>
                <a:cs typeface="Audiowide"/>
                <a:sym typeface="Audiowide"/>
              </a:defRPr>
            </a:lvl1pPr>
            <a:lvl2pPr lvl="1" algn="r" rtl="0">
              <a:spcBef>
                <a:spcPts val="0"/>
              </a:spcBef>
              <a:spcAft>
                <a:spcPts val="0"/>
              </a:spcAft>
              <a:buNone/>
              <a:defRPr sz="3200">
                <a:solidFill>
                  <a:schemeClr val="accent1"/>
                </a:solidFill>
                <a:latin typeface="Audiowide"/>
                <a:ea typeface="Audiowide"/>
                <a:cs typeface="Audiowide"/>
                <a:sym typeface="Audiowide"/>
              </a:defRPr>
            </a:lvl2pPr>
            <a:lvl3pPr lvl="2" algn="r" rtl="0">
              <a:spcBef>
                <a:spcPts val="0"/>
              </a:spcBef>
              <a:spcAft>
                <a:spcPts val="0"/>
              </a:spcAft>
              <a:buNone/>
              <a:defRPr sz="3200">
                <a:solidFill>
                  <a:schemeClr val="accent1"/>
                </a:solidFill>
                <a:latin typeface="Audiowide"/>
                <a:ea typeface="Audiowide"/>
                <a:cs typeface="Audiowide"/>
                <a:sym typeface="Audiowide"/>
              </a:defRPr>
            </a:lvl3pPr>
            <a:lvl4pPr lvl="3" algn="r" rtl="0">
              <a:spcBef>
                <a:spcPts val="0"/>
              </a:spcBef>
              <a:spcAft>
                <a:spcPts val="0"/>
              </a:spcAft>
              <a:buNone/>
              <a:defRPr sz="3200">
                <a:solidFill>
                  <a:schemeClr val="accent1"/>
                </a:solidFill>
                <a:latin typeface="Audiowide"/>
                <a:ea typeface="Audiowide"/>
                <a:cs typeface="Audiowide"/>
                <a:sym typeface="Audiowide"/>
              </a:defRPr>
            </a:lvl4pPr>
            <a:lvl5pPr lvl="4" algn="r" rtl="0">
              <a:spcBef>
                <a:spcPts val="0"/>
              </a:spcBef>
              <a:spcAft>
                <a:spcPts val="0"/>
              </a:spcAft>
              <a:buNone/>
              <a:defRPr sz="3200">
                <a:solidFill>
                  <a:schemeClr val="accent1"/>
                </a:solidFill>
                <a:latin typeface="Audiowide"/>
                <a:ea typeface="Audiowide"/>
                <a:cs typeface="Audiowide"/>
                <a:sym typeface="Audiowide"/>
              </a:defRPr>
            </a:lvl5pPr>
            <a:lvl6pPr lvl="5" algn="r" rtl="0">
              <a:spcBef>
                <a:spcPts val="0"/>
              </a:spcBef>
              <a:spcAft>
                <a:spcPts val="0"/>
              </a:spcAft>
              <a:buNone/>
              <a:defRPr sz="3200">
                <a:solidFill>
                  <a:schemeClr val="accent1"/>
                </a:solidFill>
                <a:latin typeface="Audiowide"/>
                <a:ea typeface="Audiowide"/>
                <a:cs typeface="Audiowide"/>
                <a:sym typeface="Audiowide"/>
              </a:defRPr>
            </a:lvl6pPr>
            <a:lvl7pPr lvl="6" algn="r" rtl="0">
              <a:spcBef>
                <a:spcPts val="0"/>
              </a:spcBef>
              <a:spcAft>
                <a:spcPts val="0"/>
              </a:spcAft>
              <a:buNone/>
              <a:defRPr sz="3200">
                <a:solidFill>
                  <a:schemeClr val="accent1"/>
                </a:solidFill>
                <a:latin typeface="Audiowide"/>
                <a:ea typeface="Audiowide"/>
                <a:cs typeface="Audiowide"/>
                <a:sym typeface="Audiowide"/>
              </a:defRPr>
            </a:lvl7pPr>
            <a:lvl8pPr lvl="7" algn="r" rtl="0">
              <a:spcBef>
                <a:spcPts val="0"/>
              </a:spcBef>
              <a:spcAft>
                <a:spcPts val="0"/>
              </a:spcAft>
              <a:buNone/>
              <a:defRPr sz="3200">
                <a:solidFill>
                  <a:schemeClr val="accent1"/>
                </a:solidFill>
                <a:latin typeface="Audiowide"/>
                <a:ea typeface="Audiowide"/>
                <a:cs typeface="Audiowide"/>
                <a:sym typeface="Audiowide"/>
              </a:defRPr>
            </a:lvl8pPr>
            <a:lvl9pPr lvl="8" algn="r" rtl="0">
              <a:spcBef>
                <a:spcPts val="0"/>
              </a:spcBef>
              <a:spcAft>
                <a:spcPts val="0"/>
              </a:spcAft>
              <a:buNone/>
              <a:defRPr sz="3200">
                <a:solidFill>
                  <a:schemeClr val="accent1"/>
                </a:solidFill>
                <a:latin typeface="Audiowide"/>
                <a:ea typeface="Audiowide"/>
                <a:cs typeface="Audiowide"/>
                <a:sym typeface="Audiowide"/>
              </a:defRPr>
            </a:lvl9pPr>
          </a:lstStyle>
          <a:p>
            <a:r>
              <a:rPr lang="en-US"/>
              <a:t>Click to edit Master subtitle style</a:t>
            </a:r>
            <a:endParaRPr/>
          </a:p>
        </p:txBody>
      </p:sp>
      <p:sp>
        <p:nvSpPr>
          <p:cNvPr id="198" name="Google Shape;198;p20"/>
          <p:cNvSpPr txBox="1">
            <a:spLocks noGrp="1"/>
          </p:cNvSpPr>
          <p:nvPr>
            <p:ph type="subTitle" idx="8"/>
          </p:nvPr>
        </p:nvSpPr>
        <p:spPr>
          <a:xfrm>
            <a:off x="7534005" y="5540538"/>
            <a:ext cx="3721920" cy="77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chemeClr val="lt1"/>
                </a:solidFill>
              </a:defRPr>
            </a:lvl1pPr>
            <a:lvl2pPr lvl="1" algn="r" rtl="0">
              <a:spcBef>
                <a:spcPts val="0"/>
              </a:spcBef>
              <a:spcAft>
                <a:spcPts val="0"/>
              </a:spcAft>
              <a:buNone/>
              <a:defRPr>
                <a:solidFill>
                  <a:schemeClr val="lt1"/>
                </a:solidFill>
              </a:defRPr>
            </a:lvl2pPr>
            <a:lvl3pPr lvl="2" algn="r" rtl="0">
              <a:spcBef>
                <a:spcPts val="0"/>
              </a:spcBef>
              <a:spcAft>
                <a:spcPts val="0"/>
              </a:spcAft>
              <a:buNone/>
              <a:defRPr>
                <a:solidFill>
                  <a:schemeClr val="lt1"/>
                </a:solidFill>
              </a:defRPr>
            </a:lvl3pPr>
            <a:lvl4pPr lvl="3" algn="r" rtl="0">
              <a:spcBef>
                <a:spcPts val="0"/>
              </a:spcBef>
              <a:spcAft>
                <a:spcPts val="0"/>
              </a:spcAft>
              <a:buNone/>
              <a:defRPr>
                <a:solidFill>
                  <a:schemeClr val="lt1"/>
                </a:solidFill>
              </a:defRPr>
            </a:lvl4pPr>
            <a:lvl5pPr lvl="4" algn="r" rtl="0">
              <a:spcBef>
                <a:spcPts val="0"/>
              </a:spcBef>
              <a:spcAft>
                <a:spcPts val="0"/>
              </a:spcAft>
              <a:buNone/>
              <a:defRPr>
                <a:solidFill>
                  <a:schemeClr val="lt1"/>
                </a:solidFill>
              </a:defRPr>
            </a:lvl5pPr>
            <a:lvl6pPr lvl="5" algn="r" rtl="0">
              <a:spcBef>
                <a:spcPts val="0"/>
              </a:spcBef>
              <a:spcAft>
                <a:spcPts val="0"/>
              </a:spcAft>
              <a:buNone/>
              <a:defRPr>
                <a:solidFill>
                  <a:schemeClr val="lt1"/>
                </a:solidFill>
              </a:defRPr>
            </a:lvl6pPr>
            <a:lvl7pPr lvl="6" algn="r" rtl="0">
              <a:spcBef>
                <a:spcPts val="0"/>
              </a:spcBef>
              <a:spcAft>
                <a:spcPts val="0"/>
              </a:spcAft>
              <a:buNone/>
              <a:defRPr>
                <a:solidFill>
                  <a:schemeClr val="lt1"/>
                </a:solidFill>
              </a:defRPr>
            </a:lvl7pPr>
            <a:lvl8pPr lvl="7" algn="r" rtl="0">
              <a:spcBef>
                <a:spcPts val="0"/>
              </a:spcBef>
              <a:spcAft>
                <a:spcPts val="0"/>
              </a:spcAft>
              <a:buNone/>
              <a:defRPr>
                <a:solidFill>
                  <a:schemeClr val="lt1"/>
                </a:solidFill>
              </a:defRPr>
            </a:lvl8pPr>
            <a:lvl9pPr lvl="8" algn="r" rtl="0">
              <a:spcBef>
                <a:spcPts val="0"/>
              </a:spcBef>
              <a:spcAft>
                <a:spcPts val="0"/>
              </a:spcAft>
              <a:buNone/>
              <a:defRPr>
                <a:solidFill>
                  <a:schemeClr val="lt1"/>
                </a:solidFill>
              </a:defRPr>
            </a:lvl9pPr>
          </a:lstStyle>
          <a:p>
            <a:r>
              <a:rPr lang="en-US"/>
              <a:t>Click to edit Master subtitle style</a:t>
            </a:r>
            <a:endParaRPr/>
          </a:p>
        </p:txBody>
      </p:sp>
      <p:sp>
        <p:nvSpPr>
          <p:cNvPr id="199" name="Google Shape;199;p20"/>
          <p:cNvSpPr txBox="1">
            <a:spLocks noGrp="1"/>
          </p:cNvSpPr>
          <p:nvPr>
            <p:ph type="title"/>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00" name="Google Shape;200;p20"/>
          <p:cNvPicPr preferRelativeResize="0"/>
          <p:nvPr/>
        </p:nvPicPr>
        <p:blipFill rotWithShape="1">
          <a:blip r:embed="rId3">
            <a:alphaModFix amt="75000"/>
          </a:blip>
          <a:srcRect l="23664" t="13299"/>
          <a:stretch/>
        </p:blipFill>
        <p:spPr>
          <a:xfrm>
            <a:off x="-228600" y="-493759"/>
            <a:ext cx="6675120" cy="4693918"/>
          </a:xfrm>
          <a:prstGeom prst="rect">
            <a:avLst/>
          </a:prstGeom>
          <a:noFill/>
          <a:ln>
            <a:noFill/>
          </a:ln>
        </p:spPr>
      </p:pic>
      <p:pic>
        <p:nvPicPr>
          <p:cNvPr id="201" name="Google Shape;201;p20"/>
          <p:cNvPicPr preferRelativeResize="0"/>
          <p:nvPr/>
        </p:nvPicPr>
        <p:blipFill rotWithShape="1">
          <a:blip r:embed="rId3">
            <a:alphaModFix amt="75000"/>
          </a:blip>
          <a:srcRect l="21334" t="3883"/>
          <a:stretch/>
        </p:blipFill>
        <p:spPr>
          <a:xfrm rot="-10799995">
            <a:off x="8939680" y="3922083"/>
            <a:ext cx="5995520" cy="4536112"/>
          </a:xfrm>
          <a:prstGeom prst="rect">
            <a:avLst/>
          </a:prstGeom>
          <a:noFill/>
          <a:ln>
            <a:noFill/>
          </a:ln>
        </p:spPr>
      </p:pic>
    </p:spTree>
    <p:extLst>
      <p:ext uri="{BB962C8B-B14F-4D97-AF65-F5344CB8AC3E}">
        <p14:creationId xmlns:p14="http://schemas.microsoft.com/office/powerpoint/2010/main" val="3994321846"/>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02"/>
        <p:cNvGrpSpPr/>
        <p:nvPr/>
      </p:nvGrpSpPr>
      <p:grpSpPr>
        <a:xfrm>
          <a:off x="0" y="0"/>
          <a:ext cx="0" cy="0"/>
          <a:chOff x="0" y="0"/>
          <a:chExt cx="0" cy="0"/>
        </a:xfrm>
      </p:grpSpPr>
      <p:pic>
        <p:nvPicPr>
          <p:cNvPr id="203" name="Google Shape;203;p21"/>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04" name="Google Shape;204;p21"/>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5" name="Google Shape;205;p21"/>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6" name="Google Shape;206;p21"/>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07" name="Google Shape;207;p21"/>
          <p:cNvSpPr txBox="1">
            <a:spLocks noGrp="1"/>
          </p:cNvSpPr>
          <p:nvPr>
            <p:ph type="title"/>
          </p:nvPr>
        </p:nvSpPr>
        <p:spPr>
          <a:xfrm>
            <a:off x="1152000"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08" name="Google Shape;208;p21"/>
          <p:cNvSpPr txBox="1">
            <a:spLocks noGrp="1"/>
          </p:cNvSpPr>
          <p:nvPr>
            <p:ph type="subTitle" idx="1"/>
          </p:nvPr>
        </p:nvSpPr>
        <p:spPr>
          <a:xfrm>
            <a:off x="1152326"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09" name="Google Shape;209;p21"/>
          <p:cNvSpPr txBox="1">
            <a:spLocks noGrp="1"/>
          </p:cNvSpPr>
          <p:nvPr>
            <p:ph type="title" idx="2"/>
          </p:nvPr>
        </p:nvSpPr>
        <p:spPr>
          <a:xfrm>
            <a:off x="538924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0" name="Google Shape;210;p21"/>
          <p:cNvSpPr txBox="1">
            <a:spLocks noGrp="1"/>
          </p:cNvSpPr>
          <p:nvPr>
            <p:ph type="subTitle" idx="3"/>
          </p:nvPr>
        </p:nvSpPr>
        <p:spPr>
          <a:xfrm>
            <a:off x="538924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1" name="Google Shape;211;p21"/>
          <p:cNvSpPr txBox="1">
            <a:spLocks noGrp="1"/>
          </p:cNvSpPr>
          <p:nvPr>
            <p:ph type="title" idx="4"/>
          </p:nvPr>
        </p:nvSpPr>
        <p:spPr>
          <a:xfrm>
            <a:off x="1152326"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2" name="Google Shape;212;p21"/>
          <p:cNvSpPr txBox="1">
            <a:spLocks noGrp="1"/>
          </p:cNvSpPr>
          <p:nvPr>
            <p:ph type="subTitle" idx="5"/>
          </p:nvPr>
        </p:nvSpPr>
        <p:spPr>
          <a:xfrm>
            <a:off x="1152326"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3" name="Google Shape;213;p21"/>
          <p:cNvSpPr txBox="1">
            <a:spLocks noGrp="1"/>
          </p:cNvSpPr>
          <p:nvPr>
            <p:ph type="title" idx="6"/>
          </p:nvPr>
        </p:nvSpPr>
        <p:spPr>
          <a:xfrm>
            <a:off x="5389242" y="5179802"/>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4" name="Google Shape;214;p21"/>
          <p:cNvSpPr txBox="1">
            <a:spLocks noGrp="1"/>
          </p:cNvSpPr>
          <p:nvPr>
            <p:ph type="subTitle" idx="7"/>
          </p:nvPr>
        </p:nvSpPr>
        <p:spPr>
          <a:xfrm>
            <a:off x="538924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5" name="Google Shape;215;p21"/>
          <p:cNvSpPr txBox="1">
            <a:spLocks noGrp="1"/>
          </p:cNvSpPr>
          <p:nvPr>
            <p:ph type="title" idx="8"/>
          </p:nvPr>
        </p:nvSpPr>
        <p:spPr>
          <a:xfrm>
            <a:off x="9601402" y="2797194"/>
            <a:ext cx="3876960" cy="683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6" name="Google Shape;216;p21"/>
          <p:cNvSpPr txBox="1">
            <a:spLocks noGrp="1"/>
          </p:cNvSpPr>
          <p:nvPr>
            <p:ph type="subTitle" idx="9"/>
          </p:nvPr>
        </p:nvSpPr>
        <p:spPr>
          <a:xfrm>
            <a:off x="9601400" y="3231597"/>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7" name="Google Shape;217;p21"/>
          <p:cNvSpPr txBox="1">
            <a:spLocks noGrp="1"/>
          </p:cNvSpPr>
          <p:nvPr>
            <p:ph type="title" idx="13"/>
          </p:nvPr>
        </p:nvSpPr>
        <p:spPr>
          <a:xfrm>
            <a:off x="9601402" y="5179802"/>
            <a:ext cx="3876960" cy="683040"/>
          </a:xfrm>
          <a:prstGeom prst="rect">
            <a:avLst/>
          </a:prstGeom>
        </p:spPr>
        <p:txBody>
          <a:bodyPr spcFirstLastPara="1" wrap="square" lIns="91425" tIns="91425" rIns="91425" bIns="91425" anchor="b" anchorCtr="0">
            <a:noAutofit/>
          </a:bodyPr>
          <a:lstStyle>
            <a:lvl1pPr lvl="0" algn="ctr" rtl="0">
              <a:lnSpc>
                <a:spcPct val="132352"/>
              </a:lnSpc>
              <a:spcBef>
                <a:spcPts val="0"/>
              </a:spcBef>
              <a:spcAft>
                <a:spcPts val="0"/>
              </a:spcAft>
              <a:buSzPts val="2000"/>
              <a:buNone/>
              <a:defRPr sz="352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18" name="Google Shape;218;p21"/>
          <p:cNvSpPr txBox="1">
            <a:spLocks noGrp="1"/>
          </p:cNvSpPr>
          <p:nvPr>
            <p:ph type="subTitle" idx="14"/>
          </p:nvPr>
        </p:nvSpPr>
        <p:spPr>
          <a:xfrm>
            <a:off x="9601400" y="5615114"/>
            <a:ext cx="387696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19" name="Google Shape;219;p21"/>
          <p:cNvSpPr txBox="1">
            <a:spLocks noGrp="1"/>
          </p:cNvSpPr>
          <p:nvPr>
            <p:ph type="title" idx="15"/>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20" name="Google Shape;220;p21"/>
          <p:cNvPicPr preferRelativeResize="0"/>
          <p:nvPr/>
        </p:nvPicPr>
        <p:blipFill rotWithShape="1">
          <a:blip r:embed="rId3">
            <a:alphaModFix amt="75000"/>
          </a:blip>
          <a:srcRect l="23147" t="15754"/>
          <a:stretch/>
        </p:blipFill>
        <p:spPr>
          <a:xfrm rot="5400000">
            <a:off x="9197663" y="783259"/>
            <a:ext cx="6962758" cy="4725678"/>
          </a:xfrm>
          <a:prstGeom prst="rect">
            <a:avLst/>
          </a:prstGeom>
          <a:noFill/>
          <a:ln>
            <a:noFill/>
          </a:ln>
        </p:spPr>
      </p:pic>
      <p:pic>
        <p:nvPicPr>
          <p:cNvPr id="221" name="Google Shape;221;p21"/>
          <p:cNvPicPr preferRelativeResize="0"/>
          <p:nvPr/>
        </p:nvPicPr>
        <p:blipFill rotWithShape="1">
          <a:blip r:embed="rId3">
            <a:alphaModFix amt="75000"/>
          </a:blip>
          <a:srcRect l="19672" t="17471"/>
          <a:stretch/>
        </p:blipFill>
        <p:spPr>
          <a:xfrm rot="-5399996">
            <a:off x="-1531720" y="2423167"/>
            <a:ext cx="7414358" cy="4716670"/>
          </a:xfrm>
          <a:prstGeom prst="rect">
            <a:avLst/>
          </a:prstGeom>
          <a:noFill/>
          <a:ln>
            <a:noFill/>
          </a:ln>
        </p:spPr>
      </p:pic>
    </p:spTree>
    <p:extLst>
      <p:ext uri="{BB962C8B-B14F-4D97-AF65-F5344CB8AC3E}">
        <p14:creationId xmlns:p14="http://schemas.microsoft.com/office/powerpoint/2010/main" val="830952169"/>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2"/>
        <p:cNvGrpSpPr/>
        <p:nvPr/>
      </p:nvGrpSpPr>
      <p:grpSpPr>
        <a:xfrm>
          <a:off x="0" y="0"/>
          <a:ext cx="0" cy="0"/>
          <a:chOff x="0" y="0"/>
          <a:chExt cx="0" cy="0"/>
        </a:xfrm>
      </p:grpSpPr>
      <p:pic>
        <p:nvPicPr>
          <p:cNvPr id="223" name="Google Shape;223;p22"/>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24" name="Google Shape;224;p22"/>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5" name="Google Shape;225;p22"/>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6" name="Google Shape;226;p22"/>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27" name="Google Shape;227;p22"/>
          <p:cNvSpPr txBox="1">
            <a:spLocks noGrp="1"/>
          </p:cNvSpPr>
          <p:nvPr>
            <p:ph type="title"/>
          </p:nvPr>
        </p:nvSpPr>
        <p:spPr>
          <a:xfrm>
            <a:off x="1388400"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28" name="Google Shape;228;p22"/>
          <p:cNvSpPr txBox="1">
            <a:spLocks noGrp="1"/>
          </p:cNvSpPr>
          <p:nvPr>
            <p:ph type="subTitle" idx="1"/>
          </p:nvPr>
        </p:nvSpPr>
        <p:spPr>
          <a:xfrm>
            <a:off x="1388400"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29" name="Google Shape;229;p22"/>
          <p:cNvSpPr txBox="1">
            <a:spLocks noGrp="1"/>
          </p:cNvSpPr>
          <p:nvPr>
            <p:ph type="title" idx="2"/>
          </p:nvPr>
        </p:nvSpPr>
        <p:spPr>
          <a:xfrm>
            <a:off x="5842554"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0" name="Google Shape;230;p22"/>
          <p:cNvSpPr txBox="1">
            <a:spLocks noGrp="1"/>
          </p:cNvSpPr>
          <p:nvPr>
            <p:ph type="subTitle" idx="3"/>
          </p:nvPr>
        </p:nvSpPr>
        <p:spPr>
          <a:xfrm>
            <a:off x="5842554"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1" name="Google Shape;231;p22"/>
          <p:cNvSpPr txBox="1">
            <a:spLocks noGrp="1"/>
          </p:cNvSpPr>
          <p:nvPr>
            <p:ph type="title" idx="4"/>
          </p:nvPr>
        </p:nvSpPr>
        <p:spPr>
          <a:xfrm>
            <a:off x="10295749" y="5230720"/>
            <a:ext cx="2946240" cy="58368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3200">
                <a:solidFill>
                  <a:schemeClr val="accent1"/>
                </a:solidFill>
              </a:defRPr>
            </a:lvl1pPr>
            <a:lvl2pPr lvl="1" algn="ctr" rtl="0">
              <a:spcBef>
                <a:spcPts val="0"/>
              </a:spcBef>
              <a:spcAft>
                <a:spcPts val="0"/>
              </a:spcAft>
              <a:buSzPts val="2000"/>
              <a:buNone/>
              <a:defRPr sz="3200"/>
            </a:lvl2pPr>
            <a:lvl3pPr lvl="2" algn="ctr" rtl="0">
              <a:spcBef>
                <a:spcPts val="0"/>
              </a:spcBef>
              <a:spcAft>
                <a:spcPts val="0"/>
              </a:spcAft>
              <a:buSzPts val="2000"/>
              <a:buNone/>
              <a:defRPr sz="3200"/>
            </a:lvl3pPr>
            <a:lvl4pPr lvl="3" algn="ctr" rtl="0">
              <a:spcBef>
                <a:spcPts val="0"/>
              </a:spcBef>
              <a:spcAft>
                <a:spcPts val="0"/>
              </a:spcAft>
              <a:buSzPts val="2000"/>
              <a:buNone/>
              <a:defRPr sz="3200"/>
            </a:lvl4pPr>
            <a:lvl5pPr lvl="4" algn="ctr" rtl="0">
              <a:spcBef>
                <a:spcPts val="0"/>
              </a:spcBef>
              <a:spcAft>
                <a:spcPts val="0"/>
              </a:spcAft>
              <a:buSzPts val="2000"/>
              <a:buNone/>
              <a:defRPr sz="3200"/>
            </a:lvl5pPr>
            <a:lvl6pPr lvl="5" algn="ctr" rtl="0">
              <a:spcBef>
                <a:spcPts val="0"/>
              </a:spcBef>
              <a:spcAft>
                <a:spcPts val="0"/>
              </a:spcAft>
              <a:buSzPts val="2000"/>
              <a:buNone/>
              <a:defRPr sz="3200"/>
            </a:lvl6pPr>
            <a:lvl7pPr lvl="6" algn="ctr" rtl="0">
              <a:spcBef>
                <a:spcPts val="0"/>
              </a:spcBef>
              <a:spcAft>
                <a:spcPts val="0"/>
              </a:spcAft>
              <a:buSzPts val="2000"/>
              <a:buNone/>
              <a:defRPr sz="3200"/>
            </a:lvl7pPr>
            <a:lvl8pPr lvl="7" algn="ctr" rtl="0">
              <a:spcBef>
                <a:spcPts val="0"/>
              </a:spcBef>
              <a:spcAft>
                <a:spcPts val="0"/>
              </a:spcAft>
              <a:buSzPts val="2000"/>
              <a:buNone/>
              <a:defRPr sz="3200"/>
            </a:lvl8pPr>
            <a:lvl9pPr lvl="8" algn="ctr" rtl="0">
              <a:spcBef>
                <a:spcPts val="0"/>
              </a:spcBef>
              <a:spcAft>
                <a:spcPts val="0"/>
              </a:spcAft>
              <a:buSzPts val="2000"/>
              <a:buNone/>
              <a:defRPr sz="3200"/>
            </a:lvl9pPr>
          </a:lstStyle>
          <a:p>
            <a:r>
              <a:rPr lang="en-US"/>
              <a:t>Click to edit Master title style</a:t>
            </a:r>
            <a:endParaRPr/>
          </a:p>
        </p:txBody>
      </p:sp>
      <p:sp>
        <p:nvSpPr>
          <p:cNvPr id="232" name="Google Shape;232;p22"/>
          <p:cNvSpPr txBox="1">
            <a:spLocks noGrp="1"/>
          </p:cNvSpPr>
          <p:nvPr>
            <p:ph type="subTitle" idx="5"/>
          </p:nvPr>
        </p:nvSpPr>
        <p:spPr>
          <a:xfrm>
            <a:off x="10295749" y="5601562"/>
            <a:ext cx="2946240" cy="7756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24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sp>
        <p:nvSpPr>
          <p:cNvPr id="233" name="Google Shape;233;p22"/>
          <p:cNvSpPr txBox="1">
            <a:spLocks noGrp="1"/>
          </p:cNvSpPr>
          <p:nvPr>
            <p:ph type="title" idx="6" hasCustomPrompt="1"/>
          </p:nvPr>
        </p:nvSpPr>
        <p:spPr>
          <a:xfrm>
            <a:off x="210696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SzPts val="4800"/>
              <a:buNone/>
              <a:defRPr sz="7680"/>
            </a:lvl2pPr>
            <a:lvl3pPr lvl="2" algn="ctr" rtl="0">
              <a:spcBef>
                <a:spcPts val="0"/>
              </a:spcBef>
              <a:spcAft>
                <a:spcPts val="0"/>
              </a:spcAft>
              <a:buSzPts val="4800"/>
              <a:buNone/>
              <a:defRPr sz="7680"/>
            </a:lvl3pPr>
            <a:lvl4pPr lvl="3" algn="ctr" rtl="0">
              <a:spcBef>
                <a:spcPts val="0"/>
              </a:spcBef>
              <a:spcAft>
                <a:spcPts val="0"/>
              </a:spcAft>
              <a:buSzPts val="4800"/>
              <a:buNone/>
              <a:defRPr sz="7680"/>
            </a:lvl4pPr>
            <a:lvl5pPr lvl="4" algn="ctr" rtl="0">
              <a:spcBef>
                <a:spcPts val="0"/>
              </a:spcBef>
              <a:spcAft>
                <a:spcPts val="0"/>
              </a:spcAft>
              <a:buSzPts val="4800"/>
              <a:buNone/>
              <a:defRPr sz="7680"/>
            </a:lvl5pPr>
            <a:lvl6pPr lvl="5" algn="ctr" rtl="0">
              <a:spcBef>
                <a:spcPts val="0"/>
              </a:spcBef>
              <a:spcAft>
                <a:spcPts val="0"/>
              </a:spcAft>
              <a:buSzPts val="4800"/>
              <a:buNone/>
              <a:defRPr sz="7680"/>
            </a:lvl6pPr>
            <a:lvl7pPr lvl="6" algn="ctr" rtl="0">
              <a:spcBef>
                <a:spcPts val="0"/>
              </a:spcBef>
              <a:spcAft>
                <a:spcPts val="0"/>
              </a:spcAft>
              <a:buSzPts val="4800"/>
              <a:buNone/>
              <a:defRPr sz="7680"/>
            </a:lvl7pPr>
            <a:lvl8pPr lvl="7" algn="ctr" rtl="0">
              <a:spcBef>
                <a:spcPts val="0"/>
              </a:spcBef>
              <a:spcAft>
                <a:spcPts val="0"/>
              </a:spcAft>
              <a:buSzPts val="4800"/>
              <a:buNone/>
              <a:defRPr sz="7680"/>
            </a:lvl8pPr>
            <a:lvl9pPr lvl="8" algn="ctr" rtl="0">
              <a:spcBef>
                <a:spcPts val="0"/>
              </a:spcBef>
              <a:spcAft>
                <a:spcPts val="0"/>
              </a:spcAft>
              <a:buSzPts val="4800"/>
              <a:buNone/>
              <a:defRPr sz="7680"/>
            </a:lvl9pPr>
          </a:lstStyle>
          <a:p>
            <a:r>
              <a:t>xx%</a:t>
            </a:r>
          </a:p>
        </p:txBody>
      </p:sp>
      <p:sp>
        <p:nvSpPr>
          <p:cNvPr id="234" name="Google Shape;234;p22"/>
          <p:cNvSpPr txBox="1">
            <a:spLocks noGrp="1"/>
          </p:cNvSpPr>
          <p:nvPr>
            <p:ph type="title" idx="7" hasCustomPrompt="1"/>
          </p:nvPr>
        </p:nvSpPr>
        <p:spPr>
          <a:xfrm>
            <a:off x="6560640"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5" name="Google Shape;235;p22"/>
          <p:cNvSpPr txBox="1">
            <a:spLocks noGrp="1"/>
          </p:cNvSpPr>
          <p:nvPr>
            <p:ph type="title" idx="8" hasCustomPrompt="1"/>
          </p:nvPr>
        </p:nvSpPr>
        <p:spPr>
          <a:xfrm>
            <a:off x="11014309" y="3183000"/>
            <a:ext cx="1509120" cy="82272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200">
                <a:solidFill>
                  <a:schemeClr val="accent1"/>
                </a:solidFill>
              </a:defRPr>
            </a:lvl1pPr>
            <a:lvl2pPr lvl="1" algn="ctr" rtl="0">
              <a:spcBef>
                <a:spcPts val="0"/>
              </a:spcBef>
              <a:spcAft>
                <a:spcPts val="0"/>
              </a:spcAft>
              <a:buClr>
                <a:schemeClr val="accent2"/>
              </a:buClr>
              <a:buSzPts val="4800"/>
              <a:buNone/>
              <a:defRPr sz="7680">
                <a:solidFill>
                  <a:schemeClr val="accent2"/>
                </a:solidFill>
              </a:defRPr>
            </a:lvl2pPr>
            <a:lvl3pPr lvl="2" algn="ctr" rtl="0">
              <a:spcBef>
                <a:spcPts val="0"/>
              </a:spcBef>
              <a:spcAft>
                <a:spcPts val="0"/>
              </a:spcAft>
              <a:buClr>
                <a:schemeClr val="accent2"/>
              </a:buClr>
              <a:buSzPts val="4800"/>
              <a:buNone/>
              <a:defRPr sz="7680">
                <a:solidFill>
                  <a:schemeClr val="accent2"/>
                </a:solidFill>
              </a:defRPr>
            </a:lvl3pPr>
            <a:lvl4pPr lvl="3" algn="ctr" rtl="0">
              <a:spcBef>
                <a:spcPts val="0"/>
              </a:spcBef>
              <a:spcAft>
                <a:spcPts val="0"/>
              </a:spcAft>
              <a:buClr>
                <a:schemeClr val="accent2"/>
              </a:buClr>
              <a:buSzPts val="4800"/>
              <a:buNone/>
              <a:defRPr sz="7680">
                <a:solidFill>
                  <a:schemeClr val="accent2"/>
                </a:solidFill>
              </a:defRPr>
            </a:lvl4pPr>
            <a:lvl5pPr lvl="4" algn="ctr" rtl="0">
              <a:spcBef>
                <a:spcPts val="0"/>
              </a:spcBef>
              <a:spcAft>
                <a:spcPts val="0"/>
              </a:spcAft>
              <a:buClr>
                <a:schemeClr val="accent2"/>
              </a:buClr>
              <a:buSzPts val="4800"/>
              <a:buNone/>
              <a:defRPr sz="7680">
                <a:solidFill>
                  <a:schemeClr val="accent2"/>
                </a:solidFill>
              </a:defRPr>
            </a:lvl5pPr>
            <a:lvl6pPr lvl="5" algn="ctr" rtl="0">
              <a:spcBef>
                <a:spcPts val="0"/>
              </a:spcBef>
              <a:spcAft>
                <a:spcPts val="0"/>
              </a:spcAft>
              <a:buClr>
                <a:schemeClr val="accent2"/>
              </a:buClr>
              <a:buSzPts val="4800"/>
              <a:buNone/>
              <a:defRPr sz="7680">
                <a:solidFill>
                  <a:schemeClr val="accent2"/>
                </a:solidFill>
              </a:defRPr>
            </a:lvl6pPr>
            <a:lvl7pPr lvl="6" algn="ctr" rtl="0">
              <a:spcBef>
                <a:spcPts val="0"/>
              </a:spcBef>
              <a:spcAft>
                <a:spcPts val="0"/>
              </a:spcAft>
              <a:buClr>
                <a:schemeClr val="accent2"/>
              </a:buClr>
              <a:buSzPts val="4800"/>
              <a:buNone/>
              <a:defRPr sz="7680">
                <a:solidFill>
                  <a:schemeClr val="accent2"/>
                </a:solidFill>
              </a:defRPr>
            </a:lvl7pPr>
            <a:lvl8pPr lvl="7" algn="ctr" rtl="0">
              <a:spcBef>
                <a:spcPts val="0"/>
              </a:spcBef>
              <a:spcAft>
                <a:spcPts val="0"/>
              </a:spcAft>
              <a:buClr>
                <a:schemeClr val="accent2"/>
              </a:buClr>
              <a:buSzPts val="4800"/>
              <a:buNone/>
              <a:defRPr sz="7680">
                <a:solidFill>
                  <a:schemeClr val="accent2"/>
                </a:solidFill>
              </a:defRPr>
            </a:lvl8pPr>
            <a:lvl9pPr lvl="8" algn="ctr" rtl="0">
              <a:spcBef>
                <a:spcPts val="0"/>
              </a:spcBef>
              <a:spcAft>
                <a:spcPts val="0"/>
              </a:spcAft>
              <a:buClr>
                <a:schemeClr val="accent2"/>
              </a:buClr>
              <a:buSzPts val="4800"/>
              <a:buNone/>
              <a:defRPr sz="7680">
                <a:solidFill>
                  <a:schemeClr val="accent2"/>
                </a:solidFill>
              </a:defRPr>
            </a:lvl9pPr>
          </a:lstStyle>
          <a:p>
            <a:r>
              <a:t>xx%</a:t>
            </a:r>
          </a:p>
        </p:txBody>
      </p:sp>
      <p:sp>
        <p:nvSpPr>
          <p:cNvPr id="236" name="Google Shape;236;p22"/>
          <p:cNvSpPr txBox="1">
            <a:spLocks noGrp="1"/>
          </p:cNvSpPr>
          <p:nvPr>
            <p:ph type="title" idx="9"/>
          </p:nvPr>
        </p:nvSpPr>
        <p:spPr>
          <a:xfrm>
            <a:off x="1149040" y="864000"/>
            <a:ext cx="12329280" cy="91632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Click to edit Master title style</a:t>
            </a:r>
            <a:endParaRPr/>
          </a:p>
        </p:txBody>
      </p:sp>
      <p:pic>
        <p:nvPicPr>
          <p:cNvPr id="237" name="Google Shape;237;p22"/>
          <p:cNvPicPr preferRelativeResize="0"/>
          <p:nvPr/>
        </p:nvPicPr>
        <p:blipFill rotWithShape="1">
          <a:blip r:embed="rId3">
            <a:alphaModFix amt="75000"/>
          </a:blip>
          <a:srcRect l="23312" t="17389"/>
          <a:stretch/>
        </p:blipFill>
        <p:spPr>
          <a:xfrm rot="5400000">
            <a:off x="9159560" y="836598"/>
            <a:ext cx="6947520" cy="4634240"/>
          </a:xfrm>
          <a:prstGeom prst="rect">
            <a:avLst/>
          </a:prstGeom>
          <a:noFill/>
          <a:ln>
            <a:noFill/>
          </a:ln>
        </p:spPr>
      </p:pic>
      <p:pic>
        <p:nvPicPr>
          <p:cNvPr id="238" name="Google Shape;238;p22"/>
          <p:cNvPicPr preferRelativeResize="0"/>
          <p:nvPr/>
        </p:nvPicPr>
        <p:blipFill rotWithShape="1">
          <a:blip r:embed="rId3">
            <a:alphaModFix amt="75000"/>
          </a:blip>
          <a:srcRect l="21488" t="20407"/>
          <a:stretch/>
        </p:blipFill>
        <p:spPr>
          <a:xfrm rot="-5399996">
            <a:off x="-1364079" y="2423167"/>
            <a:ext cx="7246717" cy="4549030"/>
          </a:xfrm>
          <a:prstGeom prst="rect">
            <a:avLst/>
          </a:prstGeom>
          <a:noFill/>
          <a:ln>
            <a:noFill/>
          </a:ln>
        </p:spPr>
      </p:pic>
    </p:spTree>
    <p:extLst>
      <p:ext uri="{BB962C8B-B14F-4D97-AF65-F5344CB8AC3E}">
        <p14:creationId xmlns:p14="http://schemas.microsoft.com/office/powerpoint/2010/main" val="3362322405"/>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1" name="Google Shape;241;p23"/>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2" name="Google Shape;242;p23"/>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3" name="Google Shape;243;p23"/>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44" name="Google Shape;244;p23"/>
          <p:cNvSpPr txBox="1">
            <a:spLocks noGrp="1"/>
          </p:cNvSpPr>
          <p:nvPr>
            <p:ph type="title"/>
          </p:nvPr>
        </p:nvSpPr>
        <p:spPr>
          <a:xfrm>
            <a:off x="1154520" y="865240"/>
            <a:ext cx="12326400" cy="91632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pic>
        <p:nvPicPr>
          <p:cNvPr id="245" name="Google Shape;245;p23"/>
          <p:cNvPicPr preferRelativeResize="0"/>
          <p:nvPr/>
        </p:nvPicPr>
        <p:blipFill rotWithShape="1">
          <a:blip r:embed="rId3">
            <a:alphaModFix amt="75000"/>
          </a:blip>
          <a:srcRect l="26204"/>
          <a:stretch/>
        </p:blipFill>
        <p:spPr>
          <a:xfrm rot="-5400000">
            <a:off x="-1257457" y="3099507"/>
            <a:ext cx="5777957" cy="4848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10196779" y="175503"/>
            <a:ext cx="5486560" cy="4586914"/>
          </a:xfrm>
          <a:prstGeom prst="rect">
            <a:avLst/>
          </a:prstGeom>
          <a:noFill/>
          <a:ln>
            <a:noFill/>
          </a:ln>
        </p:spPr>
      </p:pic>
    </p:spTree>
    <p:extLst>
      <p:ext uri="{BB962C8B-B14F-4D97-AF65-F5344CB8AC3E}">
        <p14:creationId xmlns:p14="http://schemas.microsoft.com/office/powerpoint/2010/main" val="3206484148"/>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49" name="Google Shape;249;p24"/>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0" name="Google Shape;250;p24"/>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1" name="Google Shape;251;p24"/>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52" name="Google Shape;252;p24"/>
          <p:cNvSpPr txBox="1">
            <a:spLocks noGrp="1"/>
          </p:cNvSpPr>
          <p:nvPr>
            <p:ph type="ctrTitle"/>
          </p:nvPr>
        </p:nvSpPr>
        <p:spPr>
          <a:xfrm>
            <a:off x="3589781" y="91696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11200"/>
            </a:lvl1pPr>
            <a:lvl2pPr lvl="1" algn="ctr" rtl="0">
              <a:spcBef>
                <a:spcPts val="0"/>
              </a:spcBef>
              <a:spcAft>
                <a:spcPts val="0"/>
              </a:spcAft>
              <a:buSzPts val="5200"/>
              <a:buNone/>
              <a:defRPr sz="8320"/>
            </a:lvl2pPr>
            <a:lvl3pPr lvl="2" algn="ctr" rtl="0">
              <a:spcBef>
                <a:spcPts val="0"/>
              </a:spcBef>
              <a:spcAft>
                <a:spcPts val="0"/>
              </a:spcAft>
              <a:buSzPts val="5200"/>
              <a:buNone/>
              <a:defRPr sz="8320"/>
            </a:lvl3pPr>
            <a:lvl4pPr lvl="3" algn="ctr" rtl="0">
              <a:spcBef>
                <a:spcPts val="0"/>
              </a:spcBef>
              <a:spcAft>
                <a:spcPts val="0"/>
              </a:spcAft>
              <a:buSzPts val="5200"/>
              <a:buNone/>
              <a:defRPr sz="8320"/>
            </a:lvl4pPr>
            <a:lvl5pPr lvl="4" algn="ctr" rtl="0">
              <a:spcBef>
                <a:spcPts val="0"/>
              </a:spcBef>
              <a:spcAft>
                <a:spcPts val="0"/>
              </a:spcAft>
              <a:buSzPts val="5200"/>
              <a:buNone/>
              <a:defRPr sz="8320"/>
            </a:lvl5pPr>
            <a:lvl6pPr lvl="5" algn="ctr" rtl="0">
              <a:spcBef>
                <a:spcPts val="0"/>
              </a:spcBef>
              <a:spcAft>
                <a:spcPts val="0"/>
              </a:spcAft>
              <a:buSzPts val="5200"/>
              <a:buNone/>
              <a:defRPr sz="8320"/>
            </a:lvl6pPr>
            <a:lvl7pPr lvl="6" algn="ctr" rtl="0">
              <a:spcBef>
                <a:spcPts val="0"/>
              </a:spcBef>
              <a:spcAft>
                <a:spcPts val="0"/>
              </a:spcAft>
              <a:buSzPts val="5200"/>
              <a:buNone/>
              <a:defRPr sz="8320"/>
            </a:lvl7pPr>
            <a:lvl8pPr lvl="7" algn="ctr" rtl="0">
              <a:spcBef>
                <a:spcPts val="0"/>
              </a:spcBef>
              <a:spcAft>
                <a:spcPts val="0"/>
              </a:spcAft>
              <a:buSzPts val="5200"/>
              <a:buNone/>
              <a:defRPr sz="8320"/>
            </a:lvl8pPr>
            <a:lvl9pPr lvl="8" algn="ctr" rtl="0">
              <a:spcBef>
                <a:spcPts val="0"/>
              </a:spcBef>
              <a:spcAft>
                <a:spcPts val="0"/>
              </a:spcAft>
              <a:buSzPts val="5200"/>
              <a:buNone/>
              <a:defRPr sz="8320"/>
            </a:lvl9pPr>
          </a:lstStyle>
          <a:p>
            <a:r>
              <a:rPr lang="en-US"/>
              <a:t>Click to edit Master title style</a:t>
            </a:r>
            <a:endParaRPr/>
          </a:p>
        </p:txBody>
      </p:sp>
      <p:sp>
        <p:nvSpPr>
          <p:cNvPr id="253" name="Google Shape;253;p24"/>
          <p:cNvSpPr txBox="1">
            <a:spLocks noGrp="1"/>
          </p:cNvSpPr>
          <p:nvPr>
            <p:ph type="subTitle" idx="1"/>
          </p:nvPr>
        </p:nvSpPr>
        <p:spPr>
          <a:xfrm>
            <a:off x="3589800" y="2757280"/>
            <a:ext cx="7458720" cy="184896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2560">
                <a:solidFill>
                  <a:schemeClr val="lt1"/>
                </a:solidFill>
              </a:defRPr>
            </a:lvl1pPr>
            <a:lvl2pPr lvl="1" algn="ctr" rtl="0">
              <a:lnSpc>
                <a:spcPct val="100000"/>
              </a:lnSpc>
              <a:spcBef>
                <a:spcPts val="0"/>
              </a:spcBef>
              <a:spcAft>
                <a:spcPts val="0"/>
              </a:spcAft>
              <a:buClr>
                <a:schemeClr val="lt1"/>
              </a:buClr>
              <a:buSzPts val="1800"/>
              <a:buNone/>
              <a:defRPr sz="2880">
                <a:solidFill>
                  <a:schemeClr val="lt1"/>
                </a:solidFill>
              </a:defRPr>
            </a:lvl2pPr>
            <a:lvl3pPr lvl="2" algn="ctr" rtl="0">
              <a:lnSpc>
                <a:spcPct val="100000"/>
              </a:lnSpc>
              <a:spcBef>
                <a:spcPts val="0"/>
              </a:spcBef>
              <a:spcAft>
                <a:spcPts val="0"/>
              </a:spcAft>
              <a:buClr>
                <a:schemeClr val="lt1"/>
              </a:buClr>
              <a:buSzPts val="1800"/>
              <a:buNone/>
              <a:defRPr sz="2880">
                <a:solidFill>
                  <a:schemeClr val="lt1"/>
                </a:solidFill>
              </a:defRPr>
            </a:lvl3pPr>
            <a:lvl4pPr lvl="3" algn="ctr" rtl="0">
              <a:lnSpc>
                <a:spcPct val="100000"/>
              </a:lnSpc>
              <a:spcBef>
                <a:spcPts val="0"/>
              </a:spcBef>
              <a:spcAft>
                <a:spcPts val="0"/>
              </a:spcAft>
              <a:buClr>
                <a:schemeClr val="lt1"/>
              </a:buClr>
              <a:buSzPts val="1800"/>
              <a:buNone/>
              <a:defRPr sz="2880">
                <a:solidFill>
                  <a:schemeClr val="lt1"/>
                </a:solidFill>
              </a:defRPr>
            </a:lvl4pPr>
            <a:lvl5pPr lvl="4" algn="ctr" rtl="0">
              <a:lnSpc>
                <a:spcPct val="100000"/>
              </a:lnSpc>
              <a:spcBef>
                <a:spcPts val="0"/>
              </a:spcBef>
              <a:spcAft>
                <a:spcPts val="0"/>
              </a:spcAft>
              <a:buClr>
                <a:schemeClr val="lt1"/>
              </a:buClr>
              <a:buSzPts val="1800"/>
              <a:buNone/>
              <a:defRPr sz="2880">
                <a:solidFill>
                  <a:schemeClr val="lt1"/>
                </a:solidFill>
              </a:defRPr>
            </a:lvl5pPr>
            <a:lvl6pPr lvl="5" algn="ctr" rtl="0">
              <a:lnSpc>
                <a:spcPct val="100000"/>
              </a:lnSpc>
              <a:spcBef>
                <a:spcPts val="0"/>
              </a:spcBef>
              <a:spcAft>
                <a:spcPts val="0"/>
              </a:spcAft>
              <a:buClr>
                <a:schemeClr val="lt1"/>
              </a:buClr>
              <a:buSzPts val="1800"/>
              <a:buNone/>
              <a:defRPr sz="2880">
                <a:solidFill>
                  <a:schemeClr val="lt1"/>
                </a:solidFill>
              </a:defRPr>
            </a:lvl6pPr>
            <a:lvl7pPr lvl="6" algn="ctr" rtl="0">
              <a:lnSpc>
                <a:spcPct val="100000"/>
              </a:lnSpc>
              <a:spcBef>
                <a:spcPts val="0"/>
              </a:spcBef>
              <a:spcAft>
                <a:spcPts val="0"/>
              </a:spcAft>
              <a:buClr>
                <a:schemeClr val="lt1"/>
              </a:buClr>
              <a:buSzPts val="1800"/>
              <a:buNone/>
              <a:defRPr sz="2880">
                <a:solidFill>
                  <a:schemeClr val="lt1"/>
                </a:solidFill>
              </a:defRPr>
            </a:lvl7pPr>
            <a:lvl8pPr lvl="7" algn="ctr" rtl="0">
              <a:lnSpc>
                <a:spcPct val="100000"/>
              </a:lnSpc>
              <a:spcBef>
                <a:spcPts val="0"/>
              </a:spcBef>
              <a:spcAft>
                <a:spcPts val="0"/>
              </a:spcAft>
              <a:buClr>
                <a:schemeClr val="lt1"/>
              </a:buClr>
              <a:buSzPts val="1800"/>
              <a:buNone/>
              <a:defRPr sz="2880">
                <a:solidFill>
                  <a:schemeClr val="lt1"/>
                </a:solidFill>
              </a:defRPr>
            </a:lvl8pPr>
            <a:lvl9pPr lvl="8" algn="ctr" rtl="0">
              <a:lnSpc>
                <a:spcPct val="100000"/>
              </a:lnSpc>
              <a:spcBef>
                <a:spcPts val="0"/>
              </a:spcBef>
              <a:spcAft>
                <a:spcPts val="0"/>
              </a:spcAft>
              <a:buClr>
                <a:schemeClr val="lt1"/>
              </a:buClr>
              <a:buSzPts val="1800"/>
              <a:buNone/>
              <a:defRPr sz="2880">
                <a:solidFill>
                  <a:schemeClr val="lt1"/>
                </a:solidFill>
              </a:defRPr>
            </a:lvl9pPr>
          </a:lstStyle>
          <a:p>
            <a:r>
              <a:rPr lang="en-US"/>
              <a:t>Click to edit Master subtitle style</a:t>
            </a:r>
            <a:endParaRPr/>
          </a:p>
        </p:txBody>
      </p:sp>
      <p:sp>
        <p:nvSpPr>
          <p:cNvPr id="254" name="Google Shape;254;p24"/>
          <p:cNvSpPr txBox="1"/>
          <p:nvPr/>
        </p:nvSpPr>
        <p:spPr>
          <a:xfrm>
            <a:off x="3315360" y="6692560"/>
            <a:ext cx="7999680" cy="672960"/>
          </a:xfrm>
          <a:prstGeom prst="rect">
            <a:avLst/>
          </a:prstGeom>
          <a:noFill/>
          <a:ln>
            <a:noFill/>
          </a:ln>
        </p:spPr>
        <p:txBody>
          <a:bodyPr spcFirstLastPara="1" wrap="square" lIns="146280" tIns="0" rIns="0" bIns="0" anchor="b" anchorCtr="0">
            <a:noAutofit/>
          </a:bodyPr>
          <a:lstStyle/>
          <a:p>
            <a:pPr marL="0" lvl="0" indent="0" algn="ctr" rtl="0">
              <a:lnSpc>
                <a:spcPct val="100000"/>
              </a:lnSpc>
              <a:spcBef>
                <a:spcPts val="480"/>
              </a:spcBef>
              <a:spcAft>
                <a:spcPts val="0"/>
              </a:spcAft>
              <a:buNone/>
            </a:pPr>
            <a:r>
              <a:rPr lang="en" sz="1920">
                <a:solidFill>
                  <a:schemeClr val="lt1"/>
                </a:solidFill>
                <a:latin typeface="Karla"/>
                <a:ea typeface="Karla"/>
                <a:cs typeface="Karla"/>
                <a:sym typeface="Karla"/>
              </a:rPr>
              <a:t>CREDITS: This presentation template was created by </a:t>
            </a:r>
            <a:r>
              <a:rPr lang="en" sz="1920" b="1">
                <a:solidFill>
                  <a:schemeClr val="lt1"/>
                </a:solidFill>
                <a:uFill>
                  <a:noFill/>
                </a:uFill>
                <a:latin typeface="Karla"/>
                <a:ea typeface="Karla"/>
                <a:cs typeface="Karla"/>
                <a:sym typeface="Karla"/>
                <a:hlinkClick r:id="rId3">
                  <a:extLst>
                    <a:ext uri="{A12FA001-AC4F-418D-AE19-62706E023703}">
                      <ahyp:hlinkClr xmlns:ahyp="http://schemas.microsoft.com/office/drawing/2018/hyperlinkcolor" val="tx"/>
                    </a:ext>
                  </a:extLst>
                </a:hlinkClick>
              </a:rPr>
              <a:t>Slidesgo</a:t>
            </a:r>
            <a:r>
              <a:rPr lang="en" sz="1920">
                <a:solidFill>
                  <a:schemeClr val="lt1"/>
                </a:solidFill>
                <a:latin typeface="Karla"/>
                <a:ea typeface="Karla"/>
                <a:cs typeface="Karla"/>
                <a:sym typeface="Karla"/>
              </a:rPr>
              <a:t>, and includes icons by </a:t>
            </a:r>
            <a:r>
              <a:rPr lang="en" sz="1920" b="1">
                <a:solidFill>
                  <a:schemeClr val="lt1"/>
                </a:solidFill>
                <a:uFill>
                  <a:noFill/>
                </a:uFill>
                <a:latin typeface="Karla"/>
                <a:ea typeface="Karla"/>
                <a:cs typeface="Karla"/>
                <a:sym typeface="Karla"/>
                <a:hlinkClick r:id="rId4">
                  <a:extLst>
                    <a:ext uri="{A12FA001-AC4F-418D-AE19-62706E023703}">
                      <ahyp:hlinkClr xmlns:ahyp="http://schemas.microsoft.com/office/drawing/2018/hyperlinkcolor" val="tx"/>
                    </a:ext>
                  </a:extLst>
                </a:hlinkClick>
              </a:rPr>
              <a:t>Flaticon</a:t>
            </a:r>
            <a:r>
              <a:rPr lang="en" sz="1920">
                <a:solidFill>
                  <a:schemeClr val="lt1"/>
                </a:solidFill>
                <a:latin typeface="Karla"/>
                <a:ea typeface="Karla"/>
                <a:cs typeface="Karla"/>
                <a:sym typeface="Karla"/>
              </a:rPr>
              <a:t> and infographics &amp; images by </a:t>
            </a:r>
            <a:r>
              <a:rPr lang="en" sz="1920" b="1">
                <a:solidFill>
                  <a:schemeClr val="lt1"/>
                </a:solidFill>
                <a:uFill>
                  <a:noFill/>
                </a:uFill>
                <a:latin typeface="Karla"/>
                <a:ea typeface="Karla"/>
                <a:cs typeface="Karla"/>
                <a:sym typeface="Karla"/>
                <a:hlinkClick r:id="rId5">
                  <a:extLst>
                    <a:ext uri="{A12FA001-AC4F-418D-AE19-62706E023703}">
                      <ahyp:hlinkClr xmlns:ahyp="http://schemas.microsoft.com/office/drawing/2018/hyperlinkcolor" val="tx"/>
                    </a:ext>
                  </a:extLst>
                </a:hlinkClick>
              </a:rPr>
              <a:t>Freepik</a:t>
            </a:r>
            <a:endParaRPr sz="1920" b="1">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8124762" y="555959"/>
            <a:ext cx="8122917" cy="6157560"/>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723058" y="1210746"/>
            <a:ext cx="8595358" cy="6173872"/>
          </a:xfrm>
          <a:prstGeom prst="rect">
            <a:avLst/>
          </a:prstGeom>
          <a:noFill/>
          <a:ln>
            <a:noFill/>
          </a:ln>
        </p:spPr>
      </p:pic>
    </p:spTree>
    <p:extLst>
      <p:ext uri="{BB962C8B-B14F-4D97-AF65-F5344CB8AC3E}">
        <p14:creationId xmlns:p14="http://schemas.microsoft.com/office/powerpoint/2010/main" val="517523049"/>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59" name="Google Shape;259;p25"/>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0" name="Google Shape;260;p25"/>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1" name="Google Shape;261;p25"/>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262" name="Google Shape;262;p25"/>
          <p:cNvPicPr preferRelativeResize="0"/>
          <p:nvPr/>
        </p:nvPicPr>
        <p:blipFill rotWithShape="1">
          <a:blip r:embed="rId3">
            <a:alphaModFix amt="75000"/>
          </a:blip>
          <a:srcRect l="23664" t="13299"/>
          <a:stretch/>
        </p:blipFill>
        <p:spPr>
          <a:xfrm>
            <a:off x="15240" y="-249919"/>
            <a:ext cx="6675120" cy="4693918"/>
          </a:xfrm>
          <a:prstGeom prst="rect">
            <a:avLst/>
          </a:prstGeom>
          <a:noFill/>
          <a:ln>
            <a:noFill/>
          </a:ln>
        </p:spPr>
      </p:pic>
      <p:pic>
        <p:nvPicPr>
          <p:cNvPr id="263" name="Google Shape;263;p25"/>
          <p:cNvPicPr preferRelativeResize="0"/>
          <p:nvPr/>
        </p:nvPicPr>
        <p:blipFill rotWithShape="1">
          <a:blip r:embed="rId3">
            <a:alphaModFix amt="75000"/>
          </a:blip>
          <a:srcRect l="21334" t="3883"/>
          <a:stretch/>
        </p:blipFill>
        <p:spPr>
          <a:xfrm rot="-10799995">
            <a:off x="9183520" y="4165923"/>
            <a:ext cx="5995520" cy="4536112"/>
          </a:xfrm>
          <a:prstGeom prst="rect">
            <a:avLst/>
          </a:prstGeom>
          <a:noFill/>
          <a:ln>
            <a:noFill/>
          </a:ln>
        </p:spPr>
      </p:pic>
    </p:spTree>
    <p:extLst>
      <p:ext uri="{BB962C8B-B14F-4D97-AF65-F5344CB8AC3E}">
        <p14:creationId xmlns:p14="http://schemas.microsoft.com/office/powerpoint/2010/main" val="3763911787"/>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266" name="Google Shape;266;p26"/>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7" name="Google Shape;267;p26"/>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sp>
        <p:nvSpPr>
          <p:cNvPr id="268" name="Google Shape;268;p26"/>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240"/>
          </a:p>
        </p:txBody>
      </p:sp>
      <p:pic>
        <p:nvPicPr>
          <p:cNvPr id="269" name="Google Shape;269;p26"/>
          <p:cNvPicPr preferRelativeResize="0"/>
          <p:nvPr/>
        </p:nvPicPr>
        <p:blipFill rotWithShape="1">
          <a:blip r:embed="rId3">
            <a:alphaModFix amt="75000"/>
          </a:blip>
          <a:srcRect l="20356"/>
          <a:stretch/>
        </p:blipFill>
        <p:spPr>
          <a:xfrm rot="5400000">
            <a:off x="7409640" y="816200"/>
            <a:ext cx="8839200" cy="687152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693662" y="470423"/>
            <a:ext cx="9047203" cy="6684510"/>
          </a:xfrm>
          <a:prstGeom prst="rect">
            <a:avLst/>
          </a:prstGeom>
          <a:noFill/>
          <a:ln>
            <a:noFill/>
          </a:ln>
        </p:spPr>
      </p:pic>
    </p:spTree>
    <p:extLst>
      <p:ext uri="{BB962C8B-B14F-4D97-AF65-F5344CB8AC3E}">
        <p14:creationId xmlns:p14="http://schemas.microsoft.com/office/powerpoint/2010/main" val="211590249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74" name="Google Shape;74;p9"/>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75" name="Google Shape;75;p9"/>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76" name="Google Shape;76;p9"/>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77" name="Google Shape;77;p9"/>
          <p:cNvSpPr txBox="1">
            <a:spLocks noGrp="1"/>
          </p:cNvSpPr>
          <p:nvPr>
            <p:ph type="title"/>
          </p:nvPr>
        </p:nvSpPr>
        <p:spPr>
          <a:xfrm>
            <a:off x="1552640" y="1868920"/>
            <a:ext cx="5014080" cy="290496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sz="5760"/>
            </a:lvl2pPr>
            <a:lvl3pPr lvl="2" algn="ctr" rtl="0">
              <a:spcBef>
                <a:spcPts val="0"/>
              </a:spcBef>
              <a:spcAft>
                <a:spcPts val="0"/>
              </a:spcAft>
              <a:buSzPts val="3600"/>
              <a:buNone/>
              <a:defRPr sz="5760"/>
            </a:lvl3pPr>
            <a:lvl4pPr lvl="3" algn="ctr" rtl="0">
              <a:spcBef>
                <a:spcPts val="0"/>
              </a:spcBef>
              <a:spcAft>
                <a:spcPts val="0"/>
              </a:spcAft>
              <a:buSzPts val="3600"/>
              <a:buNone/>
              <a:defRPr sz="5760"/>
            </a:lvl4pPr>
            <a:lvl5pPr lvl="4" algn="ctr" rtl="0">
              <a:spcBef>
                <a:spcPts val="0"/>
              </a:spcBef>
              <a:spcAft>
                <a:spcPts val="0"/>
              </a:spcAft>
              <a:buSzPts val="3600"/>
              <a:buNone/>
              <a:defRPr sz="5760"/>
            </a:lvl5pPr>
            <a:lvl6pPr lvl="5" algn="ctr" rtl="0">
              <a:spcBef>
                <a:spcPts val="0"/>
              </a:spcBef>
              <a:spcAft>
                <a:spcPts val="0"/>
              </a:spcAft>
              <a:buSzPts val="3600"/>
              <a:buNone/>
              <a:defRPr sz="5760"/>
            </a:lvl6pPr>
            <a:lvl7pPr lvl="6" algn="ctr" rtl="0">
              <a:spcBef>
                <a:spcPts val="0"/>
              </a:spcBef>
              <a:spcAft>
                <a:spcPts val="0"/>
              </a:spcAft>
              <a:buSzPts val="3600"/>
              <a:buNone/>
              <a:defRPr sz="5760"/>
            </a:lvl7pPr>
            <a:lvl8pPr lvl="7" algn="ctr" rtl="0">
              <a:spcBef>
                <a:spcPts val="0"/>
              </a:spcBef>
              <a:spcAft>
                <a:spcPts val="0"/>
              </a:spcAft>
              <a:buSzPts val="3600"/>
              <a:buNone/>
              <a:defRPr sz="5760"/>
            </a:lvl8pPr>
            <a:lvl9pPr lvl="8" algn="ctr" rtl="0">
              <a:spcBef>
                <a:spcPts val="0"/>
              </a:spcBef>
              <a:spcAft>
                <a:spcPts val="0"/>
              </a:spcAft>
              <a:buSzPts val="3600"/>
              <a:buNone/>
              <a:defRPr sz="5760"/>
            </a:lvl9pPr>
          </a:lstStyle>
          <a:p>
            <a:r>
              <a:rPr lang="en-US"/>
              <a:t>Click to edit Master title style</a:t>
            </a:r>
            <a:endParaRPr/>
          </a:p>
        </p:txBody>
      </p:sp>
      <p:sp>
        <p:nvSpPr>
          <p:cNvPr id="78" name="Google Shape;78;p9"/>
          <p:cNvSpPr txBox="1">
            <a:spLocks noGrp="1"/>
          </p:cNvSpPr>
          <p:nvPr>
            <p:ph type="subTitle" idx="1"/>
          </p:nvPr>
        </p:nvSpPr>
        <p:spPr>
          <a:xfrm>
            <a:off x="1552640" y="5067600"/>
            <a:ext cx="5014080" cy="135648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en-US"/>
              <a:t>Click to edit Master subtitle style</a:t>
            </a:r>
            <a:endParaRPr/>
          </a:p>
        </p:txBody>
      </p:sp>
      <p:pic>
        <p:nvPicPr>
          <p:cNvPr id="79" name="Google Shape;79;p9"/>
          <p:cNvPicPr preferRelativeResize="0"/>
          <p:nvPr/>
        </p:nvPicPr>
        <p:blipFill rotWithShape="1">
          <a:blip r:embed="rId3">
            <a:alphaModFix amt="75000"/>
          </a:blip>
          <a:srcRect l="19106" t="4942"/>
          <a:stretch/>
        </p:blipFill>
        <p:spPr>
          <a:xfrm rot="-5400000">
            <a:off x="-1164141" y="2021183"/>
            <a:ext cx="7328522" cy="5332158"/>
          </a:xfrm>
          <a:prstGeom prst="rect">
            <a:avLst/>
          </a:prstGeom>
          <a:noFill/>
          <a:ln>
            <a:noFill/>
          </a:ln>
        </p:spPr>
      </p:pic>
    </p:spTree>
    <p:extLst>
      <p:ext uri="{BB962C8B-B14F-4D97-AF65-F5344CB8AC3E}">
        <p14:creationId xmlns:p14="http://schemas.microsoft.com/office/powerpoint/2010/main" val="763861960"/>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863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0"/>
        <p:cNvGrpSpPr/>
        <p:nvPr/>
      </p:nvGrpSpPr>
      <p:grpSpPr>
        <a:xfrm>
          <a:off x="0" y="0"/>
          <a:ext cx="0" cy="0"/>
          <a:chOff x="0" y="0"/>
          <a:chExt cx="0" cy="0"/>
        </a:xfrm>
      </p:grpSpPr>
      <p:pic>
        <p:nvPicPr>
          <p:cNvPr id="81" name="Google Shape;81;p10"/>
          <p:cNvPicPr preferRelativeResize="0"/>
          <p:nvPr/>
        </p:nvPicPr>
        <p:blipFill rotWithShape="1">
          <a:blip r:embed="rId2">
            <a:alphaModFix/>
          </a:blip>
          <a:srcRect t="1620" b="17753"/>
          <a:stretch/>
        </p:blipFill>
        <p:spPr>
          <a:xfrm>
            <a:off x="-290719" y="-411479"/>
            <a:ext cx="15439282" cy="9067797"/>
          </a:xfrm>
          <a:prstGeom prst="rect">
            <a:avLst/>
          </a:prstGeom>
          <a:noFill/>
          <a:ln>
            <a:noFill/>
          </a:ln>
        </p:spPr>
      </p:pic>
      <p:sp>
        <p:nvSpPr>
          <p:cNvPr id="82" name="Google Shape;82;p10"/>
          <p:cNvSpPr/>
          <p:nvPr/>
        </p:nvSpPr>
        <p:spPr>
          <a:xfrm rot="-5400000">
            <a:off x="3218640" y="-3416120"/>
            <a:ext cx="8506560" cy="14943840"/>
          </a:xfrm>
          <a:prstGeom prst="rect">
            <a:avLst/>
          </a:prstGeom>
          <a:gradFill>
            <a:gsLst>
              <a:gs pos="0">
                <a:srgbClr val="10355F">
                  <a:alpha val="59215"/>
                </a:srgbClr>
              </a:gs>
              <a:gs pos="50000">
                <a:srgbClr val="FFFFFF">
                  <a:alpha val="0"/>
                </a:srgbClr>
              </a:gs>
              <a:gs pos="100000">
                <a:srgbClr val="10355F">
                  <a:alpha val="59215"/>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83" name="Google Shape;83;p10"/>
          <p:cNvSpPr/>
          <p:nvPr/>
        </p:nvSpPr>
        <p:spPr>
          <a:xfrm rot="10800000">
            <a:off x="-594360" y="-136800"/>
            <a:ext cx="14323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84" name="Google Shape;84;p10"/>
          <p:cNvSpPr/>
          <p:nvPr/>
        </p:nvSpPr>
        <p:spPr>
          <a:xfrm>
            <a:off x="13983600" y="-188360"/>
            <a:ext cx="1249920" cy="8488320"/>
          </a:xfrm>
          <a:prstGeom prst="rect">
            <a:avLst/>
          </a:prstGeom>
          <a:gradFill>
            <a:gsLst>
              <a:gs pos="0">
                <a:srgbClr val="FFFFFF">
                  <a:alpha val="47450"/>
                </a:srgbClr>
              </a:gs>
              <a:gs pos="100000">
                <a:srgbClr val="FFFFFF">
                  <a:alpha val="0"/>
                </a:srgbClr>
              </a:gs>
            </a:gsLst>
            <a:lin ang="10800025" scaled="0"/>
          </a:gradFill>
          <a:ln>
            <a:noFill/>
          </a:ln>
        </p:spPr>
        <p:txBody>
          <a:bodyPr spcFirstLastPara="1" wrap="square" lIns="146280" tIns="146280" rIns="146280" bIns="146280" anchor="ctr" anchorCtr="0">
            <a:noAutofit/>
          </a:bodyPr>
          <a:lstStyle/>
          <a:p>
            <a:pPr marL="0" lvl="0" indent="0" algn="l" rtl="0">
              <a:spcBef>
                <a:spcPts val="0"/>
              </a:spcBef>
              <a:spcAft>
                <a:spcPts val="0"/>
              </a:spcAft>
              <a:buNone/>
            </a:pPr>
            <a:endParaRPr sz="2880"/>
          </a:p>
        </p:txBody>
      </p:sp>
      <p:sp>
        <p:nvSpPr>
          <p:cNvPr id="85" name="Google Shape;85;p10"/>
          <p:cNvSpPr txBox="1">
            <a:spLocks noGrp="1"/>
          </p:cNvSpPr>
          <p:nvPr>
            <p:ph type="title"/>
          </p:nvPr>
        </p:nvSpPr>
        <p:spPr>
          <a:xfrm rot="300">
            <a:off x="1152000" y="5273040"/>
            <a:ext cx="5493600" cy="193152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US"/>
              <a:t>Click to edit Master title style</a:t>
            </a:r>
            <a:endParaRPr/>
          </a:p>
        </p:txBody>
      </p:sp>
    </p:spTree>
    <p:extLst>
      <p:ext uri="{BB962C8B-B14F-4D97-AF65-F5344CB8AC3E}">
        <p14:creationId xmlns:p14="http://schemas.microsoft.com/office/powerpoint/2010/main" val="35427259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51960" y="864000"/>
            <a:ext cx="12326400" cy="91632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1251960" y="1843960"/>
            <a:ext cx="12326400" cy="546624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extLst>
      <p:ext uri="{BB962C8B-B14F-4D97-AF65-F5344CB8AC3E}">
        <p14:creationId xmlns:p14="http://schemas.microsoft.com/office/powerpoint/2010/main" val="2640915865"/>
      </p:ext>
    </p:extLst>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1708960" y="1493520"/>
            <a:ext cx="11275680" cy="77184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73" name="Google Shape;273;p27"/>
          <p:cNvSpPr txBox="1">
            <a:spLocks noGrp="1"/>
          </p:cNvSpPr>
          <p:nvPr>
            <p:ph type="body" idx="1"/>
          </p:nvPr>
        </p:nvSpPr>
        <p:spPr>
          <a:xfrm>
            <a:off x="1708960" y="2712720"/>
            <a:ext cx="11275680" cy="40032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172596011"/>
      </p:ext>
    </p:extLst>
  </p:cSld>
  <p:clrMap bg1="lt1" tx1="dk1" bg2="dk2" tx2="lt2" accent1="accent1" accent2="accent2" accent3="accent3" accent4="accent4" accent5="accent5" accent6="accent6" hlink="hlink" folHlink="folHlink"/>
  <p:sldLayoutIdLst>
    <p:sldLayoutId id="2147483735" r:id="rId1"/>
    <p:sldLayoutId id="2147483736"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51960" y="864000"/>
            <a:ext cx="12326400" cy="91632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1251960" y="1843960"/>
            <a:ext cx="12326400" cy="546624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extLst>
      <p:ext uri="{BB962C8B-B14F-4D97-AF65-F5344CB8AC3E}">
        <p14:creationId xmlns:p14="http://schemas.microsoft.com/office/powerpoint/2010/main" val="441493452"/>
      </p:ext>
    </p:extLst>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51960" y="864000"/>
            <a:ext cx="12326400" cy="91632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Audiowide"/>
              <a:buNone/>
              <a:defRPr sz="2800">
                <a:solidFill>
                  <a:schemeClr val="lt1"/>
                </a:solidFill>
                <a:latin typeface="Audiowide"/>
                <a:ea typeface="Audiowide"/>
                <a:cs typeface="Audiowide"/>
                <a:sym typeface="Audiowide"/>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1251960" y="1843960"/>
            <a:ext cx="12326400" cy="546624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1pPr>
            <a:lvl2pPr marL="914400" lvl="1"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2pPr>
            <a:lvl3pPr marL="1371600" lvl="2"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3pPr>
            <a:lvl4pPr marL="1828800" lvl="3"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4pPr>
            <a:lvl5pPr marL="2286000" lvl="4"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5pPr>
            <a:lvl6pPr marL="2743200" lvl="5"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6pPr>
            <a:lvl7pPr marL="3200400" lvl="6"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7pPr>
            <a:lvl8pPr marL="3657600" lvl="7"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8pPr>
            <a:lvl9pPr marL="4114800" lvl="8" indent="-317500">
              <a:lnSpc>
                <a:spcPct val="100000"/>
              </a:lnSpc>
              <a:spcBef>
                <a:spcPts val="0"/>
              </a:spcBef>
              <a:spcAft>
                <a:spcPts val="0"/>
              </a:spcAft>
              <a:buClr>
                <a:schemeClr val="lt1"/>
              </a:buClr>
              <a:buSzPts val="1400"/>
              <a:buFont typeface="Karla"/>
              <a:buChar char="■"/>
              <a:defRPr>
                <a:solidFill>
                  <a:schemeClr val="lt1"/>
                </a:solidFill>
                <a:latin typeface="Karla"/>
                <a:ea typeface="Karla"/>
                <a:cs typeface="Karla"/>
                <a:sym typeface="Karla"/>
              </a:defRPr>
            </a:lvl9pPr>
          </a:lstStyle>
          <a:p>
            <a:endParaRPr/>
          </a:p>
        </p:txBody>
      </p:sp>
    </p:spTree>
    <p:extLst>
      <p:ext uri="{BB962C8B-B14F-4D97-AF65-F5344CB8AC3E}">
        <p14:creationId xmlns:p14="http://schemas.microsoft.com/office/powerpoint/2010/main" val="8513840"/>
      </p:ext>
    </p:extLst>
  </p:cSld>
  <p:clrMap bg1="lt1" tx1="dk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24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apicciano.commons.gc.cuny.edu/2018/12/27/artificial-intelligence-and-machine-learning-take-a-step-forward-with-deep-minds-alphazero/" TargetMode="External"/><Relationship Id="rId3" Type="http://schemas.openxmlformats.org/officeDocument/2006/relationships/image" Target="../media/image3.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80.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hyperlink" Target="https://www.goodfreephotos.com/people/girl-with-kittens.jpg.php" TargetMode="External"/><Relationship Id="rId9"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80.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0.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0.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8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hyperlink" Target="https://gamma.app" TargetMode="External"/><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extLs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pic>
        <p:nvPicPr>
          <p:cNvPr id="4" name="Image 1" descr="preencoded.png"/>
          <p:cNvPicPr>
            <a:picLocks noChangeAspect="1"/>
          </p:cNvPicPr>
          <p:nvPr/>
        </p:nvPicPr>
        <p:blipFill>
          <a:blip r:embed="rId6"/>
          <a:stretch>
            <a:fillRect/>
          </a:stretch>
        </p:blipFill>
        <p:spPr>
          <a:xfrm>
            <a:off x="0" y="0"/>
            <a:ext cx="14630400" cy="8229600"/>
          </a:xfrm>
          <a:prstGeom prst="rect">
            <a:avLst/>
          </a:prstGeom>
        </p:spPr>
      </p:pic>
      <p:sp>
        <p:nvSpPr>
          <p:cNvPr id="5" name="Shape 1"/>
          <p:cNvSpPr/>
          <p:nvPr/>
        </p:nvSpPr>
        <p:spPr>
          <a:xfrm>
            <a:off x="-91441" y="-4709"/>
            <a:ext cx="14721841" cy="8513089"/>
          </a:xfrm>
          <a:prstGeom prst="rect">
            <a:avLst/>
          </a:prstGeom>
          <a:blipFill dpi="0" rotWithShape="1">
            <a:blip r:embed="rId7">
              <a:alphaModFix amt="95000"/>
              <a:extLst>
                <a:ext uri="{837473B0-CC2E-450A-ABE3-18F120FF3D39}">
                  <a1611:picAttrSrcUrl xmlns:a1611="http://schemas.microsoft.com/office/drawing/2016/11/main" r:id="rId8"/>
                </a:ext>
              </a:extLst>
            </a:blip>
            <a:srcRect/>
            <a:stretch>
              <a:fillRect/>
            </a:stretch>
          </a:blipFill>
          <a:ln/>
        </p:spPr>
        <p:txBody>
          <a:bodyPr/>
          <a:lstStyle/>
          <a:p>
            <a:endParaRPr lang="en-IN" dirty="0"/>
          </a:p>
        </p:txBody>
      </p:sp>
      <p:sp>
        <p:nvSpPr>
          <p:cNvPr id="6" name="Text 2"/>
          <p:cNvSpPr/>
          <p:nvPr/>
        </p:nvSpPr>
        <p:spPr>
          <a:xfrm>
            <a:off x="2037993" y="2270879"/>
            <a:ext cx="10554414" cy="355402"/>
          </a:xfrm>
          <a:prstGeom prst="rect">
            <a:avLst/>
          </a:prstGeom>
          <a:noFill/>
          <a:ln/>
        </p:spPr>
        <p:txBody>
          <a:bodyPr wrap="none" rtlCol="0" anchor="t"/>
          <a:lstStyle/>
          <a:p>
            <a:pPr marL="0" indent="0">
              <a:lnSpc>
                <a:spcPts val="2799"/>
              </a:lnSpc>
              <a:buNone/>
            </a:pPr>
            <a:endParaRPr lang="en-US" sz="1750" dirty="0"/>
          </a:p>
        </p:txBody>
      </p:sp>
      <p:sp>
        <p:nvSpPr>
          <p:cNvPr id="7" name="Text 3"/>
          <p:cNvSpPr/>
          <p:nvPr/>
        </p:nvSpPr>
        <p:spPr>
          <a:xfrm>
            <a:off x="2037993" y="2876193"/>
            <a:ext cx="10554414" cy="355402"/>
          </a:xfrm>
          <a:prstGeom prst="rect">
            <a:avLst/>
          </a:prstGeom>
          <a:noFill/>
          <a:ln/>
        </p:spPr>
        <p:txBody>
          <a:bodyPr wrap="none" rtlCol="0" anchor="t"/>
          <a:lstStyle/>
          <a:p>
            <a:pPr marL="0" indent="0">
              <a:lnSpc>
                <a:spcPts val="2799"/>
              </a:lnSpc>
              <a:buNone/>
            </a:pPr>
            <a:endParaRPr lang="en-US" sz="1750" dirty="0"/>
          </a:p>
        </p:txBody>
      </p:sp>
      <p:sp>
        <p:nvSpPr>
          <p:cNvPr id="8" name="Text 4"/>
          <p:cNvSpPr/>
          <p:nvPr/>
        </p:nvSpPr>
        <p:spPr>
          <a:xfrm>
            <a:off x="2037993" y="3564850"/>
            <a:ext cx="7453908" cy="748849"/>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        </a:t>
            </a:r>
            <a:r>
              <a:rPr lang="en-US" sz="4374" dirty="0">
                <a:solidFill>
                  <a:schemeClr val="accent1">
                    <a:lumMod val="60000"/>
                    <a:lumOff val="40000"/>
                  </a:schemeClr>
                </a:solidFill>
                <a:latin typeface="Corben" pitchFamily="34" charset="0"/>
                <a:ea typeface="Corben" pitchFamily="34" charset="-122"/>
                <a:cs typeface="Corben" pitchFamily="34" charset="-120"/>
              </a:rPr>
              <a:t>TEXT</a:t>
            </a:r>
            <a:r>
              <a:rPr lang="en-US" sz="4374" dirty="0">
                <a:solidFill>
                  <a:srgbClr val="1B1B27"/>
                </a:solidFill>
                <a:latin typeface="Corben" pitchFamily="34" charset="0"/>
                <a:ea typeface="Corben" pitchFamily="34" charset="-122"/>
                <a:cs typeface="Corben" pitchFamily="34" charset="-120"/>
              </a:rPr>
              <a:t> </a:t>
            </a:r>
            <a:r>
              <a:rPr lang="en-US" sz="4374" dirty="0">
                <a:solidFill>
                  <a:schemeClr val="accent1">
                    <a:lumMod val="60000"/>
                    <a:lumOff val="40000"/>
                  </a:schemeClr>
                </a:solidFill>
                <a:latin typeface="Corben" pitchFamily="34" charset="0"/>
                <a:ea typeface="Corben" pitchFamily="34" charset="-122"/>
                <a:cs typeface="Corben" pitchFamily="34" charset="-120"/>
              </a:rPr>
              <a:t>RECOGNITION</a:t>
            </a:r>
            <a:r>
              <a:rPr lang="en-US" sz="4374" dirty="0">
                <a:solidFill>
                  <a:srgbClr val="1B1B27"/>
                </a:solidFill>
                <a:latin typeface="Corben" pitchFamily="34" charset="0"/>
                <a:ea typeface="Corben" pitchFamily="34" charset="-122"/>
                <a:cs typeface="Corben" pitchFamily="34" charset="-120"/>
              </a:rPr>
              <a:t> </a:t>
            </a:r>
            <a:r>
              <a:rPr lang="en-US" sz="4374" dirty="0">
                <a:solidFill>
                  <a:schemeClr val="accent1">
                    <a:lumMod val="60000"/>
                    <a:lumOff val="40000"/>
                  </a:schemeClr>
                </a:solidFill>
                <a:latin typeface="Corben" pitchFamily="34" charset="0"/>
                <a:ea typeface="Corben" pitchFamily="34" charset="-122"/>
                <a:cs typeface="Corben" pitchFamily="34" charset="-120"/>
              </a:rPr>
              <a:t>AI</a:t>
            </a:r>
            <a:endParaRPr lang="en-US" sz="4374" dirty="0">
              <a:solidFill>
                <a:schemeClr val="accent1">
                  <a:lumMod val="60000"/>
                  <a:lumOff val="40000"/>
                </a:schemeClr>
              </a:solidFill>
            </a:endParaRPr>
          </a:p>
        </p:txBody>
      </p:sp>
      <p:sp>
        <p:nvSpPr>
          <p:cNvPr id="9" name="Text 5"/>
          <p:cNvSpPr/>
          <p:nvPr/>
        </p:nvSpPr>
        <p:spPr>
          <a:xfrm>
            <a:off x="2037993" y="4592479"/>
            <a:ext cx="10554414" cy="355402"/>
          </a:xfrm>
          <a:prstGeom prst="rect">
            <a:avLst/>
          </a:prstGeom>
          <a:noFill/>
          <a:ln/>
        </p:spPr>
        <p:txBody>
          <a:bodyPr wrap="none" rtlCol="0" anchor="t"/>
          <a:lstStyle/>
          <a:p>
            <a:pPr marL="0" indent="0">
              <a:lnSpc>
                <a:spcPts val="2799"/>
              </a:lnSpc>
              <a:buNone/>
            </a:pPr>
            <a:endParaRPr lang="en-US" sz="1750" dirty="0"/>
          </a:p>
        </p:txBody>
      </p:sp>
      <p:sp>
        <p:nvSpPr>
          <p:cNvPr id="10" name="Text 6"/>
          <p:cNvSpPr/>
          <p:nvPr/>
        </p:nvSpPr>
        <p:spPr>
          <a:xfrm>
            <a:off x="1043583" y="5267649"/>
            <a:ext cx="10554414" cy="355402"/>
          </a:xfrm>
          <a:prstGeom prst="rect">
            <a:avLst/>
          </a:prstGeom>
          <a:noFill/>
          <a:ln/>
        </p:spPr>
        <p:txBody>
          <a:bodyPr wrap="none" rtlCol="0" anchor="t"/>
          <a:lstStyle/>
          <a:p>
            <a:pPr marL="0" indent="0">
              <a:lnSpc>
                <a:spcPts val="2799"/>
              </a:lnSpc>
              <a:buNone/>
            </a:pPr>
            <a:r>
              <a:rPr lang="en-US" sz="2400" dirty="0">
                <a:solidFill>
                  <a:schemeClr val="accent3">
                    <a:lumMod val="20000"/>
                    <a:lumOff val="80000"/>
                  </a:schemeClr>
                </a:solidFill>
                <a:latin typeface="Nobile" pitchFamily="34" charset="0"/>
                <a:ea typeface="Nobile" pitchFamily="34" charset="-122"/>
                <a:cs typeface="Nobile" pitchFamily="34" charset="-120"/>
              </a:rPr>
              <a:t>                                                                                                                                       BY : Rahul R</a:t>
            </a:r>
          </a:p>
          <a:p>
            <a:pPr marL="0" indent="0">
              <a:lnSpc>
                <a:spcPts val="2799"/>
              </a:lnSpc>
              <a:buNone/>
            </a:pPr>
            <a:r>
              <a:rPr lang="en-US" sz="2400">
                <a:solidFill>
                  <a:schemeClr val="accent3">
                    <a:lumMod val="20000"/>
                    <a:lumOff val="80000"/>
                  </a:schemeClr>
                </a:solidFill>
                <a:latin typeface="Nobile" pitchFamily="34" charset="0"/>
                <a:ea typeface="Nobile" pitchFamily="34" charset="-122"/>
              </a:rPr>
              <a:t>                                                                                                                                                 (au813821244047)</a:t>
            </a:r>
            <a:endParaRPr lang="en-US" sz="2400" dirty="0">
              <a:solidFill>
                <a:schemeClr val="accent3">
                  <a:lumMod val="20000"/>
                  <a:lumOff val="80000"/>
                </a:schemeClr>
              </a:solidFill>
            </a:endParaRPr>
          </a:p>
        </p:txBody>
      </p:sp>
      <p:sp>
        <p:nvSpPr>
          <p:cNvPr id="11" name="Text 7"/>
          <p:cNvSpPr/>
          <p:nvPr/>
        </p:nvSpPr>
        <p:spPr>
          <a:xfrm>
            <a:off x="2037993" y="5803106"/>
            <a:ext cx="10554414" cy="355402"/>
          </a:xfrm>
          <a:prstGeom prst="rect">
            <a:avLst/>
          </a:prstGeom>
          <a:noFill/>
          <a:ln/>
        </p:spPr>
        <p:txBody>
          <a:bodyPr wrap="none" rtlCol="0" anchor="t"/>
          <a:lstStyle/>
          <a:p>
            <a:pPr marL="0" indent="0">
              <a:lnSpc>
                <a:spcPts val="2799"/>
              </a:lnSpc>
              <a:buNone/>
            </a:pPr>
            <a:endParaRPr lang="en-US" sz="1750" dirty="0"/>
          </a:p>
        </p:txBody>
      </p:sp>
      <p:pic>
        <p:nvPicPr>
          <p:cNvPr id="12" name="Image 2" descr="preencoded.png">
            <a:hlinkClick r:id="rId9"/>
          </p:cNvPr>
          <p:cNvPicPr>
            <a:picLocks noChangeAspect="1"/>
          </p:cNvPicPr>
          <p:nvPr/>
        </p:nvPicPr>
        <p:blipFill>
          <a:blip r:embed="rId10"/>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2062639"/>
            <a:ext cx="10554414"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Ethical Considerations in Text Recognition AI</a:t>
            </a:r>
            <a:endParaRPr lang="en-US" sz="4374" dirty="0"/>
          </a:p>
        </p:txBody>
      </p:sp>
      <p:sp>
        <p:nvSpPr>
          <p:cNvPr id="5" name="Text 2"/>
          <p:cNvSpPr/>
          <p:nvPr/>
        </p:nvSpPr>
        <p:spPr>
          <a:xfrm>
            <a:off x="2037993" y="3784640"/>
            <a:ext cx="10554414"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widespread use of text recognition AI raises important ethical concerns around data privacy, algorithmic bias, and transparency. Careful consideration must be given to how this technology is deployed to protect individual rights and ensure it is used responsibly.</a:t>
            </a:r>
            <a:endParaRPr lang="en-US" sz="1750" dirty="0"/>
          </a:p>
        </p:txBody>
      </p:sp>
      <p:sp>
        <p:nvSpPr>
          <p:cNvPr id="6" name="Text 3"/>
          <p:cNvSpPr/>
          <p:nvPr/>
        </p:nvSpPr>
        <p:spPr>
          <a:xfrm>
            <a:off x="2037993" y="5100757"/>
            <a:ext cx="10554414" cy="1066205"/>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Key ethical issues include securing sensitive data, preventing misuse, and ensuring AI systems are fair and unbiased. Ongoing oversight and clear policies are needed to address these challenges as text recognition AI becomes more prevalent.</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696"/>
          </a:xfrm>
          <a:prstGeom prst="rect">
            <a:avLst/>
          </a:prstGeom>
          <a:solidFill>
            <a:srgbClr val="F9F9FF">
              <a:alpha val="75000"/>
            </a:srgbClr>
          </a:solidFill>
          <a:ln/>
        </p:spPr>
        <p:txBody>
          <a:bodyPr/>
          <a:lstStyle/>
          <a:p>
            <a:endParaRPr lang="en-IN"/>
          </a:p>
        </p:txBody>
      </p:sp>
      <p:sp>
        <p:nvSpPr>
          <p:cNvPr id="4" name="Text 1"/>
          <p:cNvSpPr/>
          <p:nvPr/>
        </p:nvSpPr>
        <p:spPr>
          <a:xfrm>
            <a:off x="2439710" y="564475"/>
            <a:ext cx="7544157" cy="641390"/>
          </a:xfrm>
          <a:prstGeom prst="rect">
            <a:avLst/>
          </a:prstGeom>
          <a:noFill/>
          <a:ln/>
        </p:spPr>
        <p:txBody>
          <a:bodyPr wrap="none" rtlCol="0" anchor="t"/>
          <a:lstStyle/>
          <a:p>
            <a:pPr marL="0" indent="0">
              <a:lnSpc>
                <a:spcPts val="5051"/>
              </a:lnSpc>
              <a:buNone/>
            </a:pPr>
            <a:r>
              <a:rPr lang="en-US" sz="4041" dirty="0">
                <a:solidFill>
                  <a:srgbClr val="1B1B27"/>
                </a:solidFill>
                <a:latin typeface="Corben" pitchFamily="34" charset="0"/>
                <a:ea typeface="Corben" pitchFamily="34" charset="-122"/>
                <a:cs typeface="Corben" pitchFamily="34" charset="-120"/>
              </a:rPr>
              <a:t>Conclusion and Key Takeaways</a:t>
            </a:r>
            <a:endParaRPr lang="en-US" sz="4041" dirty="0"/>
          </a:p>
        </p:txBody>
      </p:sp>
      <p:sp>
        <p:nvSpPr>
          <p:cNvPr id="5" name="Text 2"/>
          <p:cNvSpPr/>
          <p:nvPr/>
        </p:nvSpPr>
        <p:spPr>
          <a:xfrm>
            <a:off x="2439710" y="1616393"/>
            <a:ext cx="9750862" cy="985123"/>
          </a:xfrm>
          <a:prstGeom prst="rect">
            <a:avLst/>
          </a:prstGeom>
          <a:noFill/>
          <a:ln/>
        </p:spPr>
        <p:txBody>
          <a:bodyPr wrap="square" rtlCol="0" anchor="t"/>
          <a:lstStyle/>
          <a:p>
            <a:pPr marL="0" indent="0">
              <a:lnSpc>
                <a:spcPts val="2586"/>
              </a:lnSpc>
              <a:buNone/>
            </a:pPr>
            <a:r>
              <a:rPr lang="en-US" sz="1616" dirty="0">
                <a:solidFill>
                  <a:srgbClr val="404155"/>
                </a:solidFill>
                <a:latin typeface="Nobile" pitchFamily="34" charset="0"/>
                <a:ea typeface="Nobile" pitchFamily="34" charset="-122"/>
                <a:cs typeface="Nobile" pitchFamily="34" charset="-120"/>
              </a:rPr>
              <a:t>In conclusion, text recognition AI has emerged as a powerful technology with far-reaching applications. From digitizing printed documents to automating data entry, this technology has revolutionized the way we interact with textual information.</a:t>
            </a:r>
            <a:endParaRPr lang="en-US" sz="1616" dirty="0"/>
          </a:p>
        </p:txBody>
      </p:sp>
      <p:sp>
        <p:nvSpPr>
          <p:cNvPr id="6" name="Text 3"/>
          <p:cNvSpPr/>
          <p:nvPr/>
        </p:nvSpPr>
        <p:spPr>
          <a:xfrm>
            <a:off x="2439710" y="2935010"/>
            <a:ext cx="4721423" cy="615791"/>
          </a:xfrm>
          <a:prstGeom prst="rect">
            <a:avLst/>
          </a:prstGeom>
          <a:noFill/>
          <a:ln/>
        </p:spPr>
        <p:txBody>
          <a:bodyPr wrap="none" rtlCol="0" anchor="t"/>
          <a:lstStyle/>
          <a:p>
            <a:pPr marL="0" indent="0" algn="ctr">
              <a:lnSpc>
                <a:spcPts val="4849"/>
              </a:lnSpc>
              <a:buNone/>
            </a:pPr>
            <a:r>
              <a:rPr lang="en-US" sz="4849" dirty="0">
                <a:solidFill>
                  <a:srgbClr val="404155"/>
                </a:solidFill>
                <a:latin typeface="Corben" pitchFamily="34" charset="0"/>
                <a:ea typeface="Corben" pitchFamily="34" charset="-122"/>
                <a:cs typeface="Corben" pitchFamily="34" charset="-120"/>
              </a:rPr>
              <a:t>5</a:t>
            </a:r>
            <a:endParaRPr lang="en-US" sz="4849" dirty="0"/>
          </a:p>
        </p:txBody>
      </p:sp>
      <p:sp>
        <p:nvSpPr>
          <p:cNvPr id="7" name="Text 4"/>
          <p:cNvSpPr/>
          <p:nvPr/>
        </p:nvSpPr>
        <p:spPr>
          <a:xfrm>
            <a:off x="3517463" y="3807381"/>
            <a:ext cx="2565916" cy="320635"/>
          </a:xfrm>
          <a:prstGeom prst="rect">
            <a:avLst/>
          </a:prstGeom>
          <a:noFill/>
          <a:ln/>
        </p:spPr>
        <p:txBody>
          <a:bodyPr wrap="none" rtlCol="0" anchor="t"/>
          <a:lstStyle/>
          <a:p>
            <a:pPr marL="0" indent="0" algn="ctr">
              <a:lnSpc>
                <a:spcPts val="2526"/>
              </a:lnSpc>
              <a:buNone/>
            </a:pPr>
            <a:r>
              <a:rPr lang="en-US" sz="2020" dirty="0">
                <a:solidFill>
                  <a:srgbClr val="404155"/>
                </a:solidFill>
                <a:latin typeface="Corben" pitchFamily="34" charset="0"/>
                <a:ea typeface="Corben" pitchFamily="34" charset="-122"/>
                <a:cs typeface="Corben" pitchFamily="34" charset="-120"/>
              </a:rPr>
              <a:t>Key Benefits</a:t>
            </a:r>
            <a:endParaRPr lang="en-US" sz="2020" dirty="0"/>
          </a:p>
        </p:txBody>
      </p:sp>
      <p:sp>
        <p:nvSpPr>
          <p:cNvPr id="8" name="Text 5"/>
          <p:cNvSpPr/>
          <p:nvPr/>
        </p:nvSpPr>
        <p:spPr>
          <a:xfrm>
            <a:off x="2439710" y="4251127"/>
            <a:ext cx="4721423" cy="985123"/>
          </a:xfrm>
          <a:prstGeom prst="rect">
            <a:avLst/>
          </a:prstGeom>
          <a:noFill/>
          <a:ln/>
        </p:spPr>
        <p:txBody>
          <a:bodyPr wrap="square" rtlCol="0" anchor="t"/>
          <a:lstStyle/>
          <a:p>
            <a:pPr marL="0" indent="0" algn="ctr">
              <a:lnSpc>
                <a:spcPts val="2586"/>
              </a:lnSpc>
              <a:buNone/>
            </a:pPr>
            <a:r>
              <a:rPr lang="en-US" sz="1616" dirty="0">
                <a:solidFill>
                  <a:srgbClr val="404155"/>
                </a:solidFill>
                <a:latin typeface="Nobile" pitchFamily="34" charset="0"/>
                <a:ea typeface="Nobile" pitchFamily="34" charset="-122"/>
                <a:cs typeface="Nobile" pitchFamily="34" charset="-120"/>
              </a:rPr>
              <a:t>Text recognition AI offers increased efficiency, reduced errors, and enhanced accessibility for a wide range of industries and users.</a:t>
            </a:r>
            <a:endParaRPr lang="en-US" sz="1616" dirty="0"/>
          </a:p>
        </p:txBody>
      </p:sp>
      <p:sp>
        <p:nvSpPr>
          <p:cNvPr id="9" name="Text 6"/>
          <p:cNvSpPr/>
          <p:nvPr/>
        </p:nvSpPr>
        <p:spPr>
          <a:xfrm>
            <a:off x="7469029" y="2935010"/>
            <a:ext cx="4721543" cy="615791"/>
          </a:xfrm>
          <a:prstGeom prst="rect">
            <a:avLst/>
          </a:prstGeom>
          <a:noFill/>
          <a:ln/>
        </p:spPr>
        <p:txBody>
          <a:bodyPr wrap="none" rtlCol="0" anchor="t"/>
          <a:lstStyle/>
          <a:p>
            <a:pPr marL="0" indent="0" algn="ctr">
              <a:lnSpc>
                <a:spcPts val="4849"/>
              </a:lnSpc>
              <a:buNone/>
            </a:pPr>
            <a:r>
              <a:rPr lang="en-US" sz="4849" dirty="0">
                <a:solidFill>
                  <a:srgbClr val="404155"/>
                </a:solidFill>
                <a:latin typeface="Corben" pitchFamily="34" charset="0"/>
                <a:ea typeface="Corben" pitchFamily="34" charset="-122"/>
                <a:cs typeface="Corben" pitchFamily="34" charset="-120"/>
              </a:rPr>
              <a:t>3</a:t>
            </a:r>
            <a:endParaRPr lang="en-US" sz="4849" dirty="0"/>
          </a:p>
        </p:txBody>
      </p:sp>
      <p:sp>
        <p:nvSpPr>
          <p:cNvPr id="10" name="Text 7"/>
          <p:cNvSpPr/>
          <p:nvPr/>
        </p:nvSpPr>
        <p:spPr>
          <a:xfrm>
            <a:off x="8546783" y="3807381"/>
            <a:ext cx="2565916" cy="320635"/>
          </a:xfrm>
          <a:prstGeom prst="rect">
            <a:avLst/>
          </a:prstGeom>
          <a:noFill/>
          <a:ln/>
        </p:spPr>
        <p:txBody>
          <a:bodyPr wrap="none" rtlCol="0" anchor="t"/>
          <a:lstStyle/>
          <a:p>
            <a:pPr marL="0" indent="0" algn="ctr">
              <a:lnSpc>
                <a:spcPts val="2526"/>
              </a:lnSpc>
              <a:buNone/>
            </a:pPr>
            <a:r>
              <a:rPr lang="en-US" sz="2020" dirty="0">
                <a:solidFill>
                  <a:srgbClr val="404155"/>
                </a:solidFill>
                <a:latin typeface="Corben" pitchFamily="34" charset="0"/>
                <a:ea typeface="Corben" pitchFamily="34" charset="-122"/>
                <a:cs typeface="Corben" pitchFamily="34" charset="-120"/>
              </a:rPr>
              <a:t>Main Challenges</a:t>
            </a:r>
            <a:endParaRPr lang="en-US" sz="2020" dirty="0"/>
          </a:p>
        </p:txBody>
      </p:sp>
      <p:sp>
        <p:nvSpPr>
          <p:cNvPr id="11" name="Text 8"/>
          <p:cNvSpPr/>
          <p:nvPr/>
        </p:nvSpPr>
        <p:spPr>
          <a:xfrm>
            <a:off x="7469029" y="4251127"/>
            <a:ext cx="4721543" cy="1313498"/>
          </a:xfrm>
          <a:prstGeom prst="rect">
            <a:avLst/>
          </a:prstGeom>
          <a:noFill/>
          <a:ln/>
        </p:spPr>
        <p:txBody>
          <a:bodyPr wrap="square" rtlCol="0" anchor="t"/>
          <a:lstStyle/>
          <a:p>
            <a:pPr marL="0" indent="0" algn="ctr">
              <a:lnSpc>
                <a:spcPts val="2586"/>
              </a:lnSpc>
              <a:buNone/>
            </a:pPr>
            <a:r>
              <a:rPr lang="en-US" sz="1616" dirty="0">
                <a:solidFill>
                  <a:srgbClr val="404155"/>
                </a:solidFill>
                <a:latin typeface="Nobile" pitchFamily="34" charset="0"/>
                <a:ea typeface="Nobile" pitchFamily="34" charset="-122"/>
                <a:cs typeface="Nobile" pitchFamily="34" charset="-120"/>
              </a:rPr>
              <a:t>Ongoing development is needed to address accuracy limitations, data privacy concerns, and the complexity of handling diverse text formats.</a:t>
            </a:r>
            <a:endParaRPr lang="en-US" sz="1616" dirty="0"/>
          </a:p>
        </p:txBody>
      </p:sp>
      <p:sp>
        <p:nvSpPr>
          <p:cNvPr id="12" name="Text 9"/>
          <p:cNvSpPr/>
          <p:nvPr/>
        </p:nvSpPr>
        <p:spPr>
          <a:xfrm>
            <a:off x="2439710" y="5795486"/>
            <a:ext cx="9750862" cy="985123"/>
          </a:xfrm>
          <a:prstGeom prst="rect">
            <a:avLst/>
          </a:prstGeom>
          <a:noFill/>
          <a:ln/>
        </p:spPr>
        <p:txBody>
          <a:bodyPr wrap="square" rtlCol="0" anchor="t"/>
          <a:lstStyle/>
          <a:p>
            <a:pPr marL="0" indent="0">
              <a:lnSpc>
                <a:spcPts val="2586"/>
              </a:lnSpc>
              <a:buNone/>
            </a:pPr>
            <a:r>
              <a:rPr lang="en-US" sz="1616" dirty="0">
                <a:solidFill>
                  <a:srgbClr val="404155"/>
                </a:solidFill>
                <a:latin typeface="Nobile" pitchFamily="34" charset="0"/>
                <a:ea typeface="Nobile" pitchFamily="34" charset="-122"/>
                <a:cs typeface="Nobile" pitchFamily="34" charset="-120"/>
              </a:rPr>
              <a:t>Looking ahead, the future of text recognition AI holds immense promise. Advancements in deep learning, natural language processing, and multimodal integration are expected to drive even more innovative applications and overcome current limitations.</a:t>
            </a:r>
            <a:endParaRPr lang="en-US" sz="1616" dirty="0"/>
          </a:p>
        </p:txBody>
      </p:sp>
      <p:sp>
        <p:nvSpPr>
          <p:cNvPr id="13" name="Text 10"/>
          <p:cNvSpPr/>
          <p:nvPr/>
        </p:nvSpPr>
        <p:spPr>
          <a:xfrm>
            <a:off x="2439710" y="7011472"/>
            <a:ext cx="9750862" cy="656749"/>
          </a:xfrm>
          <a:prstGeom prst="rect">
            <a:avLst/>
          </a:prstGeom>
          <a:noFill/>
          <a:ln/>
        </p:spPr>
        <p:txBody>
          <a:bodyPr wrap="square" rtlCol="0" anchor="t"/>
          <a:lstStyle/>
          <a:p>
            <a:pPr marL="0" indent="0">
              <a:lnSpc>
                <a:spcPts val="2586"/>
              </a:lnSpc>
              <a:buNone/>
            </a:pPr>
            <a:r>
              <a:rPr lang="en-US" sz="1616" dirty="0">
                <a:solidFill>
                  <a:srgbClr val="404155"/>
                </a:solidFill>
                <a:latin typeface="Nobile" pitchFamily="34" charset="0"/>
                <a:ea typeface="Nobile" pitchFamily="34" charset="-122"/>
                <a:cs typeface="Nobile" pitchFamily="34" charset="-120"/>
              </a:rPr>
              <a:t>By embracing this transformative technology, organizations and individuals can unlock new levels of efficiency, productivity, and accessibility in the digital age.</a:t>
            </a:r>
            <a:endParaRPr lang="en-US" sz="1616"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2" y="-1"/>
            <a:ext cx="14630400" cy="8229600"/>
          </a:xfrm>
          <a:prstGeom prst="rect">
            <a:avLst/>
          </a:prstGeom>
        </p:spPr>
      </p:pic>
      <p:sp>
        <p:nvSpPr>
          <p:cNvPr id="5" name="Shape 1"/>
          <p:cNvSpPr/>
          <p:nvPr/>
        </p:nvSpPr>
        <p:spPr>
          <a:xfrm flipH="1" flipV="1">
            <a:off x="14630398" y="8251901"/>
            <a:ext cx="189571" cy="45719"/>
          </a:xfrm>
          <a:prstGeom prst="rect">
            <a:avLst/>
          </a:prstGeom>
          <a:solidFill>
            <a:srgbClr val="F9F9FF">
              <a:alpha val="85000"/>
            </a:srgbClr>
          </a:solidFill>
          <a:ln/>
        </p:spPr>
        <p:txBody>
          <a:bodyPr/>
          <a:lstStyle/>
          <a:p>
            <a:endParaRPr lang="en-IN"/>
          </a:p>
        </p:txBody>
      </p:sp>
      <p:sp>
        <p:nvSpPr>
          <p:cNvPr id="6" name="Text 2"/>
          <p:cNvSpPr/>
          <p:nvPr/>
        </p:nvSpPr>
        <p:spPr>
          <a:xfrm>
            <a:off x="2037993" y="3767614"/>
            <a:ext cx="6696670"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                               THANK YOU</a:t>
            </a:r>
            <a:endParaRPr lang="en-US" sz="4374"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l="-28000" r="-28000"/>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dirty="0"/>
          </a:p>
        </p:txBody>
      </p:sp>
      <p:sp>
        <p:nvSpPr>
          <p:cNvPr id="4" name="Text 1"/>
          <p:cNvSpPr/>
          <p:nvPr/>
        </p:nvSpPr>
        <p:spPr>
          <a:xfrm>
            <a:off x="2037993" y="2935962"/>
            <a:ext cx="7665839" cy="958215"/>
          </a:xfrm>
          <a:prstGeom prst="rect">
            <a:avLst/>
          </a:prstGeom>
          <a:noFill/>
          <a:ln/>
        </p:spPr>
        <p:txBody>
          <a:bodyPr wrap="none" rtlCol="0" anchor="t"/>
          <a:lstStyle/>
          <a:p>
            <a:pPr marL="0" indent="0">
              <a:lnSpc>
                <a:spcPts val="7545"/>
              </a:lnSpc>
              <a:buNone/>
            </a:pPr>
            <a:r>
              <a:rPr lang="en-US" sz="6036" u="sng" dirty="0">
                <a:solidFill>
                  <a:srgbClr val="1B1B27"/>
                </a:solidFill>
                <a:latin typeface="Corben" pitchFamily="34" charset="0"/>
                <a:ea typeface="Corben" pitchFamily="34" charset="-122"/>
                <a:cs typeface="Corben" pitchFamily="34" charset="-120"/>
              </a:rPr>
              <a:t>Introduction</a:t>
            </a:r>
            <a:r>
              <a:rPr lang="en-US" sz="6036" dirty="0">
                <a:solidFill>
                  <a:srgbClr val="1B1B27"/>
                </a:solidFill>
                <a:latin typeface="Corben" pitchFamily="34" charset="0"/>
                <a:ea typeface="Corben" pitchFamily="34" charset="-122"/>
                <a:cs typeface="Corben" pitchFamily="34" charset="-120"/>
              </a:rPr>
              <a:t> </a:t>
            </a:r>
            <a:endParaRPr lang="en-US" sz="6036" dirty="0"/>
          </a:p>
        </p:txBody>
      </p:sp>
      <p:sp>
        <p:nvSpPr>
          <p:cNvPr id="5" name="Text 2"/>
          <p:cNvSpPr/>
          <p:nvPr/>
        </p:nvSpPr>
        <p:spPr>
          <a:xfrm>
            <a:off x="2037993" y="4227433"/>
            <a:ext cx="10554414" cy="1066205"/>
          </a:xfrm>
          <a:prstGeom prst="rect">
            <a:avLst/>
          </a:prstGeom>
          <a:noFill/>
          <a:ln/>
        </p:spPr>
        <p:txBody>
          <a:bodyPr wrap="square" rtlCol="0" anchor="t"/>
          <a:lstStyle/>
          <a:p>
            <a:pPr marL="0" indent="0">
              <a:lnSpc>
                <a:spcPts val="2799"/>
              </a:lnSpc>
              <a:buNone/>
            </a:pPr>
            <a:r>
              <a:rPr lang="en-US" sz="2800" dirty="0">
                <a:solidFill>
                  <a:srgbClr val="404155"/>
                </a:solidFill>
                <a:latin typeface="Nobile" pitchFamily="34" charset="0"/>
                <a:ea typeface="Nobile" pitchFamily="34" charset="-122"/>
                <a:cs typeface="Nobile" pitchFamily="34" charset="-120"/>
              </a:rPr>
              <a:t>Unlock the power of text recognition technology and dive into its transformative capabilities. From digitizing handwritten documents to automating data entry, this cutting-edge AI empowers businesses and individuals to revolutionize their workflows.</a:t>
            </a:r>
            <a:endParaRPr lang="en-US" sz="2800" dirty="0"/>
          </a:p>
        </p:txBody>
      </p:sp>
      <p:pic>
        <p:nvPicPr>
          <p:cNvPr id="6" name="Image 1"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pattFill prst="wdDnDiag">
          <a:fgClr>
            <a:schemeClr val="accent1"/>
          </a:fgClr>
          <a:bgClr>
            <a:schemeClr val="bg1"/>
          </a:bgClr>
        </a:patt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1713428"/>
            <a:ext cx="7492841"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What is Text Recognition AI?</a:t>
            </a:r>
            <a:endParaRPr lang="en-US" sz="4374" dirty="0"/>
          </a:p>
        </p:txBody>
      </p:sp>
      <p:sp>
        <p:nvSpPr>
          <p:cNvPr id="5" name="Shape 2"/>
          <p:cNvSpPr/>
          <p:nvPr/>
        </p:nvSpPr>
        <p:spPr>
          <a:xfrm>
            <a:off x="2037993" y="2741057"/>
            <a:ext cx="3370064" cy="3774996"/>
          </a:xfrm>
          <a:prstGeom prst="roundRect">
            <a:avLst>
              <a:gd name="adj" fmla="val 29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a:p>
        </p:txBody>
      </p:sp>
      <p:sp>
        <p:nvSpPr>
          <p:cNvPr id="6" name="Text 3"/>
          <p:cNvSpPr/>
          <p:nvPr/>
        </p:nvSpPr>
        <p:spPr>
          <a:xfrm>
            <a:off x="2267783" y="2970848"/>
            <a:ext cx="2910483" cy="694373"/>
          </a:xfrm>
          <a:prstGeom prst="rect">
            <a:avLst/>
          </a:prstGeom>
          <a:noFill/>
          <a:ln/>
        </p:spPr>
        <p:txBody>
          <a:bodyPr wrap="squar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Automated Text Extraction</a:t>
            </a:r>
            <a:endParaRPr lang="en-US" sz="2187" dirty="0"/>
          </a:p>
        </p:txBody>
      </p:sp>
      <p:sp>
        <p:nvSpPr>
          <p:cNvPr id="7" name="Text 4"/>
          <p:cNvSpPr/>
          <p:nvPr/>
        </p:nvSpPr>
        <p:spPr>
          <a:xfrm>
            <a:off x="2267783" y="3798451"/>
            <a:ext cx="2910483" cy="2487811"/>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Text Recognition AI utilizes computer vision and deep learning to automatically identify, extract, and digitize text from images, documents, or other visual media.</a:t>
            </a:r>
            <a:endParaRPr lang="en-US" sz="1750" dirty="0"/>
          </a:p>
        </p:txBody>
      </p:sp>
      <p:sp>
        <p:nvSpPr>
          <p:cNvPr id="8" name="Shape 5"/>
          <p:cNvSpPr/>
          <p:nvPr/>
        </p:nvSpPr>
        <p:spPr>
          <a:xfrm>
            <a:off x="5630228" y="2741057"/>
            <a:ext cx="3370064" cy="3774996"/>
          </a:xfrm>
          <a:prstGeom prst="roundRect">
            <a:avLst>
              <a:gd name="adj" fmla="val 2967"/>
            </a:avLst>
          </a:prstGeom>
          <a:ln/>
        </p:spPr>
        <p:style>
          <a:lnRef idx="3">
            <a:schemeClr val="lt1"/>
          </a:lnRef>
          <a:fillRef idx="1">
            <a:schemeClr val="accent4"/>
          </a:fillRef>
          <a:effectRef idx="1">
            <a:schemeClr val="accent4"/>
          </a:effectRef>
          <a:fontRef idx="minor">
            <a:schemeClr val="lt1"/>
          </a:fontRef>
        </p:style>
        <p:txBody>
          <a:bodyPr/>
          <a:lstStyle/>
          <a:p>
            <a:endParaRPr lang="en-IN"/>
          </a:p>
        </p:txBody>
      </p:sp>
      <p:sp>
        <p:nvSpPr>
          <p:cNvPr id="9" name="Text 6"/>
          <p:cNvSpPr/>
          <p:nvPr/>
        </p:nvSpPr>
        <p:spPr>
          <a:xfrm>
            <a:off x="5860018" y="2970848"/>
            <a:ext cx="2910483" cy="694373"/>
          </a:xfrm>
          <a:prstGeom prst="rect">
            <a:avLst/>
          </a:prstGeom>
          <a:noFill/>
          <a:ln/>
        </p:spPr>
        <p:txBody>
          <a:bodyPr wrap="squar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Intelligent Digitization</a:t>
            </a:r>
            <a:endParaRPr lang="en-US" sz="2187" dirty="0"/>
          </a:p>
        </p:txBody>
      </p:sp>
      <p:sp>
        <p:nvSpPr>
          <p:cNvPr id="10" name="Text 7"/>
          <p:cNvSpPr/>
          <p:nvPr/>
        </p:nvSpPr>
        <p:spPr>
          <a:xfrm>
            <a:off x="5860018" y="3798451"/>
            <a:ext cx="2910483" cy="2487811"/>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By converting text data into a machine-readable format, Text Recognition AI enables efficient digital processing, storage, and analysis of text-based information.</a:t>
            </a:r>
            <a:endParaRPr lang="en-US" sz="1750" dirty="0"/>
          </a:p>
        </p:txBody>
      </p:sp>
      <p:sp>
        <p:nvSpPr>
          <p:cNvPr id="11" name="Shape 8"/>
          <p:cNvSpPr/>
          <p:nvPr/>
        </p:nvSpPr>
        <p:spPr>
          <a:xfrm>
            <a:off x="9222462" y="2741057"/>
            <a:ext cx="3370064" cy="3774996"/>
          </a:xfrm>
          <a:prstGeom prst="roundRect">
            <a:avLst>
              <a:gd name="adj" fmla="val 2967"/>
            </a:avLst>
          </a:prstGeom>
          <a:solidFill>
            <a:srgbClr val="D2D9F9"/>
          </a:solidFill>
          <a:ln w="7620">
            <a:solidFill>
              <a:srgbClr val="B8BFDF"/>
            </a:solidFill>
            <a:prstDash val="solid"/>
          </a:ln>
        </p:spPr>
        <p:txBody>
          <a:bodyPr/>
          <a:lstStyle/>
          <a:p>
            <a:endParaRPr lang="en-IN"/>
          </a:p>
        </p:txBody>
      </p:sp>
      <p:sp>
        <p:nvSpPr>
          <p:cNvPr id="12" name="Text 9"/>
          <p:cNvSpPr/>
          <p:nvPr/>
        </p:nvSpPr>
        <p:spPr>
          <a:xfrm>
            <a:off x="9452253" y="2970848"/>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Broad Applications</a:t>
            </a:r>
            <a:endParaRPr lang="en-US" sz="2187" dirty="0"/>
          </a:p>
        </p:txBody>
      </p:sp>
      <p:sp>
        <p:nvSpPr>
          <p:cNvPr id="13" name="Text 10"/>
          <p:cNvSpPr/>
          <p:nvPr/>
        </p:nvSpPr>
        <p:spPr>
          <a:xfrm>
            <a:off x="9452253" y="3451265"/>
            <a:ext cx="2910483" cy="2487811"/>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This technology has applications in areas like document management, data entry, translation, and business process automation, to name a few.</a:t>
            </a:r>
            <a:endParaRPr lang="en-US" sz="1750"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1343382"/>
            <a:ext cx="9407604"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How does Text Recognition AI work?</a:t>
            </a:r>
            <a:endParaRPr lang="en-US" sz="4374" dirty="0"/>
          </a:p>
        </p:txBody>
      </p:sp>
      <p:pic>
        <p:nvPicPr>
          <p:cNvPr id="5" name="Image 1" descr="preencoded.png"/>
          <p:cNvPicPr>
            <a:picLocks noChangeAspect="1"/>
          </p:cNvPicPr>
          <p:nvPr/>
        </p:nvPicPr>
        <p:blipFill>
          <a:blip r:embed="rId4"/>
          <a:stretch>
            <a:fillRect/>
          </a:stretch>
        </p:blipFill>
        <p:spPr>
          <a:xfrm>
            <a:off x="2037993" y="2482096"/>
            <a:ext cx="2638544" cy="888682"/>
          </a:xfrm>
          <a:prstGeom prst="rect">
            <a:avLst/>
          </a:prstGeom>
        </p:spPr>
      </p:pic>
      <p:sp>
        <p:nvSpPr>
          <p:cNvPr id="6" name="Text 2"/>
          <p:cNvSpPr/>
          <p:nvPr/>
        </p:nvSpPr>
        <p:spPr>
          <a:xfrm>
            <a:off x="2260163" y="3704034"/>
            <a:ext cx="2194203"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Image Capture</a:t>
            </a:r>
            <a:endParaRPr lang="en-US" sz="2187" dirty="0"/>
          </a:p>
        </p:txBody>
      </p:sp>
      <p:sp>
        <p:nvSpPr>
          <p:cNvPr id="7" name="Text 3"/>
          <p:cNvSpPr/>
          <p:nvPr/>
        </p:nvSpPr>
        <p:spPr>
          <a:xfrm>
            <a:off x="2260163" y="4184452"/>
            <a:ext cx="2194203" cy="1777008"/>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The first step is to capture an image containing text, often using a camera or scanner.</a:t>
            </a:r>
            <a:endParaRPr lang="en-US" sz="1750" dirty="0"/>
          </a:p>
        </p:txBody>
      </p:sp>
      <p:pic>
        <p:nvPicPr>
          <p:cNvPr id="8" name="Image 2" descr="preencoded.png"/>
          <p:cNvPicPr>
            <a:picLocks noChangeAspect="1"/>
          </p:cNvPicPr>
          <p:nvPr/>
        </p:nvPicPr>
        <p:blipFill>
          <a:blip r:embed="rId5"/>
          <a:stretch>
            <a:fillRect/>
          </a:stretch>
        </p:blipFill>
        <p:spPr>
          <a:xfrm>
            <a:off x="4676537" y="2482096"/>
            <a:ext cx="2638663" cy="888682"/>
          </a:xfrm>
          <a:prstGeom prst="rect">
            <a:avLst/>
          </a:prstGeom>
        </p:spPr>
      </p:pic>
      <p:sp>
        <p:nvSpPr>
          <p:cNvPr id="9" name="Text 4"/>
          <p:cNvSpPr/>
          <p:nvPr/>
        </p:nvSpPr>
        <p:spPr>
          <a:xfrm>
            <a:off x="4898707" y="3704034"/>
            <a:ext cx="2194322"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Text Detection</a:t>
            </a:r>
            <a:endParaRPr lang="en-US" sz="2187" dirty="0"/>
          </a:p>
        </p:txBody>
      </p:sp>
      <p:sp>
        <p:nvSpPr>
          <p:cNvPr id="10" name="Text 5"/>
          <p:cNvSpPr/>
          <p:nvPr/>
        </p:nvSpPr>
        <p:spPr>
          <a:xfrm>
            <a:off x="4898707" y="4184452"/>
            <a:ext cx="2194322" cy="1421606"/>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AI algorithms then analyze the image to locate and isolate the text regions.</a:t>
            </a:r>
            <a:endParaRPr lang="en-US" sz="1750" dirty="0"/>
          </a:p>
        </p:txBody>
      </p:sp>
      <p:pic>
        <p:nvPicPr>
          <p:cNvPr id="11" name="Image 3" descr="preencoded.png"/>
          <p:cNvPicPr>
            <a:picLocks noChangeAspect="1"/>
          </p:cNvPicPr>
          <p:nvPr/>
        </p:nvPicPr>
        <p:blipFill>
          <a:blip r:embed="rId6"/>
          <a:stretch>
            <a:fillRect/>
          </a:stretch>
        </p:blipFill>
        <p:spPr>
          <a:xfrm>
            <a:off x="7315200" y="2482096"/>
            <a:ext cx="2638544" cy="888682"/>
          </a:xfrm>
          <a:prstGeom prst="rect">
            <a:avLst/>
          </a:prstGeom>
        </p:spPr>
      </p:pic>
      <p:sp>
        <p:nvSpPr>
          <p:cNvPr id="12" name="Text 6"/>
          <p:cNvSpPr/>
          <p:nvPr/>
        </p:nvSpPr>
        <p:spPr>
          <a:xfrm>
            <a:off x="7537371" y="3704034"/>
            <a:ext cx="2194203" cy="694373"/>
          </a:xfrm>
          <a:prstGeom prst="rect">
            <a:avLst/>
          </a:prstGeom>
          <a:noFill/>
          <a:ln/>
        </p:spPr>
        <p:txBody>
          <a:bodyPr wrap="squar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Character Recognition</a:t>
            </a:r>
            <a:endParaRPr lang="en-US" sz="2187" dirty="0"/>
          </a:p>
        </p:txBody>
      </p:sp>
      <p:sp>
        <p:nvSpPr>
          <p:cNvPr id="13" name="Text 7"/>
          <p:cNvSpPr/>
          <p:nvPr/>
        </p:nvSpPr>
        <p:spPr>
          <a:xfrm>
            <a:off x="7537371" y="4531638"/>
            <a:ext cx="2194203" cy="2132409"/>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Advanced machine learning models decode the shapes of individual characters within the text.</a:t>
            </a:r>
            <a:endParaRPr lang="en-US" sz="1750" dirty="0"/>
          </a:p>
        </p:txBody>
      </p:sp>
      <p:pic>
        <p:nvPicPr>
          <p:cNvPr id="14" name="Image 4" descr="preencoded.png"/>
          <p:cNvPicPr>
            <a:picLocks noChangeAspect="1"/>
          </p:cNvPicPr>
          <p:nvPr/>
        </p:nvPicPr>
        <p:blipFill>
          <a:blip r:embed="rId7"/>
          <a:stretch>
            <a:fillRect/>
          </a:stretch>
        </p:blipFill>
        <p:spPr>
          <a:xfrm>
            <a:off x="9953744" y="2482096"/>
            <a:ext cx="2638663" cy="888682"/>
          </a:xfrm>
          <a:prstGeom prst="rect">
            <a:avLst/>
          </a:prstGeom>
        </p:spPr>
      </p:pic>
      <p:sp>
        <p:nvSpPr>
          <p:cNvPr id="15" name="Text 8"/>
          <p:cNvSpPr/>
          <p:nvPr/>
        </p:nvSpPr>
        <p:spPr>
          <a:xfrm>
            <a:off x="10175915" y="3704034"/>
            <a:ext cx="2194322" cy="694373"/>
          </a:xfrm>
          <a:prstGeom prst="rect">
            <a:avLst/>
          </a:prstGeom>
          <a:noFill/>
          <a:ln/>
        </p:spPr>
        <p:txBody>
          <a:bodyPr wrap="squar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Output Generation</a:t>
            </a:r>
            <a:endParaRPr lang="en-US" sz="2187" dirty="0"/>
          </a:p>
        </p:txBody>
      </p:sp>
      <p:sp>
        <p:nvSpPr>
          <p:cNvPr id="16" name="Text 9"/>
          <p:cNvSpPr/>
          <p:nvPr/>
        </p:nvSpPr>
        <p:spPr>
          <a:xfrm>
            <a:off x="10175915" y="4531638"/>
            <a:ext cx="2194322" cy="1777008"/>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The recognized text is then output in a digital format, such as editable text or searchable PDFs.</a:t>
            </a:r>
            <a:endParaRPr lang="en-US" sz="1750" dirty="0"/>
          </a:p>
        </p:txBody>
      </p:sp>
      <p:pic>
        <p:nvPicPr>
          <p:cNvPr id="17"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925473"/>
            <a:ext cx="9086493"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Applications of Text Recognition AI</a:t>
            </a:r>
            <a:endParaRPr lang="en-US" sz="4374" dirty="0"/>
          </a:p>
        </p:txBody>
      </p:sp>
      <p:sp>
        <p:nvSpPr>
          <p:cNvPr id="5" name="Shape 2"/>
          <p:cNvSpPr/>
          <p:nvPr/>
        </p:nvSpPr>
        <p:spPr>
          <a:xfrm>
            <a:off x="2349103" y="1953101"/>
            <a:ext cx="44410" cy="5351026"/>
          </a:xfrm>
          <a:prstGeom prst="roundRect">
            <a:avLst>
              <a:gd name="adj" fmla="val 225151"/>
            </a:avLst>
          </a:prstGeom>
          <a:solidFill>
            <a:srgbClr val="B8BFDF"/>
          </a:solidFill>
          <a:ln/>
        </p:spPr>
        <p:txBody>
          <a:bodyPr/>
          <a:lstStyle/>
          <a:p>
            <a:endParaRPr lang="en-IN"/>
          </a:p>
        </p:txBody>
      </p:sp>
      <p:sp>
        <p:nvSpPr>
          <p:cNvPr id="6" name="Shape 3"/>
          <p:cNvSpPr/>
          <p:nvPr/>
        </p:nvSpPr>
        <p:spPr>
          <a:xfrm>
            <a:off x="2621220" y="2354401"/>
            <a:ext cx="777597" cy="44410"/>
          </a:xfrm>
          <a:prstGeom prst="roundRect">
            <a:avLst>
              <a:gd name="adj" fmla="val 225151"/>
            </a:avLst>
          </a:prstGeom>
          <a:solidFill>
            <a:srgbClr val="B8BFDF"/>
          </a:solidFill>
          <a:ln/>
        </p:spPr>
        <p:txBody>
          <a:bodyPr/>
          <a:lstStyle/>
          <a:p>
            <a:endParaRPr lang="en-IN"/>
          </a:p>
        </p:txBody>
      </p:sp>
      <p:sp>
        <p:nvSpPr>
          <p:cNvPr id="7" name="Shape 4"/>
          <p:cNvSpPr/>
          <p:nvPr/>
        </p:nvSpPr>
        <p:spPr>
          <a:xfrm>
            <a:off x="2121277" y="2126694"/>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8" name="Text 5"/>
          <p:cNvSpPr/>
          <p:nvPr/>
        </p:nvSpPr>
        <p:spPr>
          <a:xfrm>
            <a:off x="2322016" y="2168366"/>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9" name="Text 6"/>
          <p:cNvSpPr/>
          <p:nvPr/>
        </p:nvSpPr>
        <p:spPr>
          <a:xfrm>
            <a:off x="3593306" y="2175272"/>
            <a:ext cx="3006923"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Document Digitization</a:t>
            </a:r>
            <a:endParaRPr lang="en-US" sz="2187" dirty="0"/>
          </a:p>
        </p:txBody>
      </p:sp>
      <p:sp>
        <p:nvSpPr>
          <p:cNvPr id="10" name="Text 7"/>
          <p:cNvSpPr/>
          <p:nvPr/>
        </p:nvSpPr>
        <p:spPr>
          <a:xfrm>
            <a:off x="3593306" y="2655689"/>
            <a:ext cx="8999101" cy="710803"/>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Extracting text from scanned documents, books, and forms to create searchable digital archives.</a:t>
            </a:r>
            <a:endParaRPr lang="en-US" sz="1750" dirty="0"/>
          </a:p>
        </p:txBody>
      </p:sp>
      <p:sp>
        <p:nvSpPr>
          <p:cNvPr id="11" name="Shape 8"/>
          <p:cNvSpPr/>
          <p:nvPr/>
        </p:nvSpPr>
        <p:spPr>
          <a:xfrm>
            <a:off x="2621220" y="4212134"/>
            <a:ext cx="777597" cy="44410"/>
          </a:xfrm>
          <a:prstGeom prst="roundRect">
            <a:avLst>
              <a:gd name="adj" fmla="val 225151"/>
            </a:avLst>
          </a:prstGeom>
          <a:solidFill>
            <a:srgbClr val="B8BFDF"/>
          </a:solidFill>
          <a:ln/>
        </p:spPr>
        <p:txBody>
          <a:bodyPr/>
          <a:lstStyle/>
          <a:p>
            <a:endParaRPr lang="en-IN"/>
          </a:p>
        </p:txBody>
      </p:sp>
      <p:sp>
        <p:nvSpPr>
          <p:cNvPr id="12" name="Shape 9"/>
          <p:cNvSpPr/>
          <p:nvPr/>
        </p:nvSpPr>
        <p:spPr>
          <a:xfrm>
            <a:off x="2121277" y="3984427"/>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3" name="Text 10"/>
          <p:cNvSpPr/>
          <p:nvPr/>
        </p:nvSpPr>
        <p:spPr>
          <a:xfrm>
            <a:off x="2284274" y="4026098"/>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4" name="Text 11"/>
          <p:cNvSpPr/>
          <p:nvPr/>
        </p:nvSpPr>
        <p:spPr>
          <a:xfrm>
            <a:off x="3593306" y="4033004"/>
            <a:ext cx="2932509"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Automated Data Entry</a:t>
            </a:r>
            <a:endParaRPr lang="en-US" sz="2187" dirty="0"/>
          </a:p>
        </p:txBody>
      </p:sp>
      <p:sp>
        <p:nvSpPr>
          <p:cNvPr id="15" name="Text 12"/>
          <p:cNvSpPr/>
          <p:nvPr/>
        </p:nvSpPr>
        <p:spPr>
          <a:xfrm>
            <a:off x="3593306" y="4513421"/>
            <a:ext cx="8999101" cy="710803"/>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Populating databases and spreadsheets by extracting key information from forms, invoices, and other structured documents.</a:t>
            </a:r>
            <a:endParaRPr lang="en-US" sz="1750" dirty="0"/>
          </a:p>
        </p:txBody>
      </p:sp>
      <p:sp>
        <p:nvSpPr>
          <p:cNvPr id="16" name="Shape 13"/>
          <p:cNvSpPr/>
          <p:nvPr/>
        </p:nvSpPr>
        <p:spPr>
          <a:xfrm>
            <a:off x="2621220" y="6069866"/>
            <a:ext cx="777597" cy="44410"/>
          </a:xfrm>
          <a:prstGeom prst="roundRect">
            <a:avLst>
              <a:gd name="adj" fmla="val 225151"/>
            </a:avLst>
          </a:prstGeom>
          <a:solidFill>
            <a:srgbClr val="B8BFDF"/>
          </a:solidFill>
          <a:ln/>
        </p:spPr>
        <p:txBody>
          <a:bodyPr/>
          <a:lstStyle/>
          <a:p>
            <a:endParaRPr lang="en-IN"/>
          </a:p>
        </p:txBody>
      </p:sp>
      <p:sp>
        <p:nvSpPr>
          <p:cNvPr id="17" name="Shape 14"/>
          <p:cNvSpPr/>
          <p:nvPr/>
        </p:nvSpPr>
        <p:spPr>
          <a:xfrm>
            <a:off x="2121277" y="5842159"/>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8" name="Text 15"/>
          <p:cNvSpPr/>
          <p:nvPr/>
        </p:nvSpPr>
        <p:spPr>
          <a:xfrm>
            <a:off x="2277606" y="5883831"/>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9" name="Text 16"/>
          <p:cNvSpPr/>
          <p:nvPr/>
        </p:nvSpPr>
        <p:spPr>
          <a:xfrm>
            <a:off x="3593306" y="5890736"/>
            <a:ext cx="3349943" cy="347186"/>
          </a:xfrm>
          <a:prstGeom prst="rect">
            <a:avLst/>
          </a:prstGeom>
          <a:noFill/>
          <a:ln/>
        </p:spPr>
        <p:txBody>
          <a:bodyPr wrap="none" rtlCol="0" anchor="t"/>
          <a:lstStyle/>
          <a:p>
            <a:pPr marL="0" indent="0" algn="l">
              <a:lnSpc>
                <a:spcPts val="2734"/>
              </a:lnSpc>
              <a:buNone/>
            </a:pPr>
            <a:r>
              <a:rPr lang="en-US" sz="2187" dirty="0">
                <a:solidFill>
                  <a:srgbClr val="404155"/>
                </a:solidFill>
                <a:latin typeface="Corben" pitchFamily="34" charset="0"/>
                <a:ea typeface="Corben" pitchFamily="34" charset="-122"/>
                <a:cs typeface="Corben" pitchFamily="34" charset="-120"/>
              </a:rPr>
              <a:t>License Plate Recognition</a:t>
            </a:r>
            <a:endParaRPr lang="en-US" sz="2187" dirty="0"/>
          </a:p>
        </p:txBody>
      </p:sp>
      <p:sp>
        <p:nvSpPr>
          <p:cNvPr id="20" name="Text 17"/>
          <p:cNvSpPr/>
          <p:nvPr/>
        </p:nvSpPr>
        <p:spPr>
          <a:xfrm>
            <a:off x="3593306" y="6371153"/>
            <a:ext cx="8999101" cy="710803"/>
          </a:xfrm>
          <a:prstGeom prst="rect">
            <a:avLst/>
          </a:prstGeom>
          <a:noFill/>
          <a:ln/>
        </p:spPr>
        <p:txBody>
          <a:bodyPr wrap="square" rtlCol="0" anchor="t"/>
          <a:lstStyle/>
          <a:p>
            <a:pPr marL="0" indent="0" algn="l">
              <a:lnSpc>
                <a:spcPts val="2799"/>
              </a:lnSpc>
              <a:buNone/>
            </a:pPr>
            <a:r>
              <a:rPr lang="en-US" sz="1750" dirty="0">
                <a:solidFill>
                  <a:srgbClr val="404155"/>
                </a:solidFill>
                <a:latin typeface="Nobile" pitchFamily="34" charset="0"/>
                <a:ea typeface="Nobile" pitchFamily="34" charset="-122"/>
                <a:cs typeface="Nobile" pitchFamily="34" charset="-120"/>
              </a:rPr>
              <a:t>Identifying vehicle license plate numbers for security, traffic monitoring, and toll collection applications.</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927021"/>
            <a:ext cx="8874919" cy="694373"/>
          </a:xfrm>
          <a:prstGeom prst="rect">
            <a:avLst/>
          </a:prstGeom>
          <a:noFill/>
          <a:ln/>
        </p:spPr>
        <p:txBody>
          <a:bodyPr wrap="non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Advantages of Text Recognition AI</a:t>
            </a:r>
            <a:endParaRPr lang="en-US" sz="4374" dirty="0"/>
          </a:p>
        </p:txBody>
      </p:sp>
      <p:sp>
        <p:nvSpPr>
          <p:cNvPr id="5" name="Shape 2"/>
          <p:cNvSpPr/>
          <p:nvPr/>
        </p:nvSpPr>
        <p:spPr>
          <a:xfrm>
            <a:off x="2037993" y="2239328"/>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6" name="Text 3"/>
          <p:cNvSpPr/>
          <p:nvPr/>
        </p:nvSpPr>
        <p:spPr>
          <a:xfrm>
            <a:off x="2238732" y="2280999"/>
            <a:ext cx="98465"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7" name="Text 4"/>
          <p:cNvSpPr/>
          <p:nvPr/>
        </p:nvSpPr>
        <p:spPr>
          <a:xfrm>
            <a:off x="2760107" y="2315647"/>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Increased Efficiency</a:t>
            </a:r>
            <a:endParaRPr lang="en-US" sz="2187" dirty="0"/>
          </a:p>
        </p:txBody>
      </p:sp>
      <p:sp>
        <p:nvSpPr>
          <p:cNvPr id="8" name="Text 5"/>
          <p:cNvSpPr/>
          <p:nvPr/>
        </p:nvSpPr>
        <p:spPr>
          <a:xfrm>
            <a:off x="2760107" y="2796064"/>
            <a:ext cx="4444008" cy="1421606"/>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Text recognition AI can rapidly process and extract text from large volumes of documents, saving time and resources compared to manual data entry.</a:t>
            </a:r>
            <a:endParaRPr lang="en-US" sz="1750" dirty="0"/>
          </a:p>
        </p:txBody>
      </p:sp>
      <p:sp>
        <p:nvSpPr>
          <p:cNvPr id="9" name="Shape 6"/>
          <p:cNvSpPr/>
          <p:nvPr/>
        </p:nvSpPr>
        <p:spPr>
          <a:xfrm>
            <a:off x="7426285" y="2239328"/>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0" name="Text 7"/>
          <p:cNvSpPr/>
          <p:nvPr/>
        </p:nvSpPr>
        <p:spPr>
          <a:xfrm>
            <a:off x="7589282" y="2280999"/>
            <a:ext cx="173831"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1" name="Text 8"/>
          <p:cNvSpPr/>
          <p:nvPr/>
        </p:nvSpPr>
        <p:spPr>
          <a:xfrm>
            <a:off x="8148399" y="2315647"/>
            <a:ext cx="2777490"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Improved Accuracy</a:t>
            </a:r>
            <a:endParaRPr lang="en-US" sz="2187" dirty="0"/>
          </a:p>
        </p:txBody>
      </p:sp>
      <p:sp>
        <p:nvSpPr>
          <p:cNvPr id="12" name="Text 9"/>
          <p:cNvSpPr/>
          <p:nvPr/>
        </p:nvSpPr>
        <p:spPr>
          <a:xfrm>
            <a:off x="8148399" y="2796064"/>
            <a:ext cx="4444008"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Advanced algorithms and machine learning models enable text recognition AI to achieve high levels of accuracy, reducing errors and improving data quality.</a:t>
            </a:r>
            <a:endParaRPr lang="en-US" sz="1750" dirty="0"/>
          </a:p>
        </p:txBody>
      </p:sp>
      <p:sp>
        <p:nvSpPr>
          <p:cNvPr id="13" name="Shape 10"/>
          <p:cNvSpPr/>
          <p:nvPr/>
        </p:nvSpPr>
        <p:spPr>
          <a:xfrm>
            <a:off x="2037993" y="4968835"/>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4" name="Text 11"/>
          <p:cNvSpPr/>
          <p:nvPr/>
        </p:nvSpPr>
        <p:spPr>
          <a:xfrm>
            <a:off x="2194322" y="5010507"/>
            <a:ext cx="18716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5" name="Text 12"/>
          <p:cNvSpPr/>
          <p:nvPr/>
        </p:nvSpPr>
        <p:spPr>
          <a:xfrm>
            <a:off x="2760107" y="5045154"/>
            <a:ext cx="3030855"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Enhanced Accessibility</a:t>
            </a:r>
            <a:endParaRPr lang="en-US" sz="2187" dirty="0"/>
          </a:p>
        </p:txBody>
      </p:sp>
      <p:sp>
        <p:nvSpPr>
          <p:cNvPr id="16" name="Text 13"/>
          <p:cNvSpPr/>
          <p:nvPr/>
        </p:nvSpPr>
        <p:spPr>
          <a:xfrm>
            <a:off x="2760107" y="5525572"/>
            <a:ext cx="4444008"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Text recognition AI can make printed materials more accessible to individuals with visual impairments by converting text to digital formats that can be read aloud or magnified.</a:t>
            </a:r>
            <a:endParaRPr lang="en-US" sz="1750" dirty="0"/>
          </a:p>
        </p:txBody>
      </p:sp>
      <p:sp>
        <p:nvSpPr>
          <p:cNvPr id="17" name="Shape 14"/>
          <p:cNvSpPr/>
          <p:nvPr/>
        </p:nvSpPr>
        <p:spPr>
          <a:xfrm>
            <a:off x="7426285" y="4968835"/>
            <a:ext cx="499943" cy="499943"/>
          </a:xfrm>
          <a:prstGeom prst="roundRect">
            <a:avLst>
              <a:gd name="adj" fmla="val 20000"/>
            </a:avLst>
          </a:prstGeom>
          <a:solidFill>
            <a:srgbClr val="D2D9F9"/>
          </a:solidFill>
          <a:ln w="7620">
            <a:solidFill>
              <a:srgbClr val="B8BFDF"/>
            </a:solidFill>
            <a:prstDash val="solid"/>
          </a:ln>
        </p:spPr>
        <p:txBody>
          <a:bodyPr/>
          <a:lstStyle/>
          <a:p>
            <a:endParaRPr lang="en-IN"/>
          </a:p>
        </p:txBody>
      </p:sp>
      <p:sp>
        <p:nvSpPr>
          <p:cNvPr id="18" name="Text 15"/>
          <p:cNvSpPr/>
          <p:nvPr/>
        </p:nvSpPr>
        <p:spPr>
          <a:xfrm>
            <a:off x="7591544" y="5010507"/>
            <a:ext cx="169426" cy="416481"/>
          </a:xfrm>
          <a:prstGeom prst="rect">
            <a:avLst/>
          </a:prstGeom>
          <a:noFill/>
          <a:ln/>
        </p:spPr>
        <p:txBody>
          <a:bodyPr wrap="none" rtlCol="0" anchor="t"/>
          <a:lstStyle/>
          <a:p>
            <a:pPr marL="0" indent="0" algn="ctr">
              <a:lnSpc>
                <a:spcPts val="3281"/>
              </a:lnSpc>
              <a:buNone/>
            </a:pPr>
            <a:r>
              <a:rPr lang="en-US" sz="2624" dirty="0">
                <a:solidFill>
                  <a:srgbClr val="404155"/>
                </a:solidFill>
                <a:latin typeface="Corben" pitchFamily="34" charset="0"/>
                <a:ea typeface="Corben" pitchFamily="34" charset="-122"/>
                <a:cs typeface="Corben" pitchFamily="34" charset="-120"/>
              </a:rPr>
              <a:t>4</a:t>
            </a:r>
            <a:endParaRPr lang="en-US" sz="2624" dirty="0"/>
          </a:p>
        </p:txBody>
      </p:sp>
      <p:sp>
        <p:nvSpPr>
          <p:cNvPr id="19" name="Text 16"/>
          <p:cNvSpPr/>
          <p:nvPr/>
        </p:nvSpPr>
        <p:spPr>
          <a:xfrm>
            <a:off x="8148399" y="5045154"/>
            <a:ext cx="3135868" cy="347186"/>
          </a:xfrm>
          <a:prstGeom prst="rect">
            <a:avLst/>
          </a:prstGeom>
          <a:noFill/>
          <a:ln/>
        </p:spPr>
        <p:txBody>
          <a:bodyPr wrap="none" rtlCol="0" anchor="t"/>
          <a:lstStyle/>
          <a:p>
            <a:pPr marL="0" indent="0">
              <a:lnSpc>
                <a:spcPts val="2734"/>
              </a:lnSpc>
              <a:buNone/>
            </a:pPr>
            <a:r>
              <a:rPr lang="en-US" sz="2187" dirty="0">
                <a:solidFill>
                  <a:srgbClr val="404155"/>
                </a:solidFill>
                <a:latin typeface="Corben" pitchFamily="34" charset="0"/>
                <a:ea typeface="Corben" pitchFamily="34" charset="-122"/>
                <a:cs typeface="Corben" pitchFamily="34" charset="-120"/>
              </a:rPr>
              <a:t>Streamlined Workflows</a:t>
            </a:r>
            <a:endParaRPr lang="en-US" sz="2187" dirty="0"/>
          </a:p>
        </p:txBody>
      </p:sp>
      <p:sp>
        <p:nvSpPr>
          <p:cNvPr id="20" name="Text 17"/>
          <p:cNvSpPr/>
          <p:nvPr/>
        </p:nvSpPr>
        <p:spPr>
          <a:xfrm>
            <a:off x="8148399" y="5525572"/>
            <a:ext cx="4444008" cy="1777008"/>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By automating text extraction and indexing, text recognition AI can streamline various business processes, such as document management and data processing.</a:t>
            </a:r>
            <a:endParaRPr lang="en-US" sz="1750" dirty="0"/>
          </a:p>
        </p:txBody>
      </p:sp>
      <p:pic>
        <p:nvPicPr>
          <p:cNvPr id="2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037993" y="629722"/>
            <a:ext cx="10554414" cy="1388745"/>
          </a:xfrm>
          <a:prstGeom prst="rect">
            <a:avLst/>
          </a:prstGeom>
          <a:noFill/>
          <a:ln/>
        </p:spPr>
        <p:txBody>
          <a:bodyPr wrap="square" rtlCol="0" anchor="t"/>
          <a:lstStyle/>
          <a:p>
            <a:pPr marL="0" indent="0">
              <a:lnSpc>
                <a:spcPts val="5468"/>
              </a:lnSpc>
              <a:buNone/>
            </a:pPr>
            <a:r>
              <a:rPr lang="en-US" sz="4374" dirty="0">
                <a:solidFill>
                  <a:srgbClr val="1B1B27"/>
                </a:solidFill>
                <a:latin typeface="Corben" pitchFamily="34" charset="0"/>
                <a:ea typeface="Corben" pitchFamily="34" charset="-122"/>
                <a:cs typeface="Corben" pitchFamily="34" charset="-120"/>
              </a:rPr>
              <a:t>Challenges and Limitations of Text Recognition AI</a:t>
            </a:r>
            <a:endParaRPr lang="en-US" sz="4374" dirty="0"/>
          </a:p>
        </p:txBody>
      </p:sp>
      <p:sp>
        <p:nvSpPr>
          <p:cNvPr id="5" name="Text 2"/>
          <p:cNvSpPr/>
          <p:nvPr/>
        </p:nvSpPr>
        <p:spPr>
          <a:xfrm>
            <a:off x="2037993" y="2573893"/>
            <a:ext cx="2232065" cy="347186"/>
          </a:xfrm>
          <a:prstGeom prst="rect">
            <a:avLst/>
          </a:prstGeom>
          <a:noFill/>
          <a:ln/>
        </p:spPr>
        <p:txBody>
          <a:bodyPr wrap="non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Data Quality</a:t>
            </a:r>
            <a:endParaRPr lang="en-US" sz="2187" dirty="0"/>
          </a:p>
        </p:txBody>
      </p:sp>
      <p:sp>
        <p:nvSpPr>
          <p:cNvPr id="6" name="Text 3"/>
          <p:cNvSpPr/>
          <p:nvPr/>
        </p:nvSpPr>
        <p:spPr>
          <a:xfrm>
            <a:off x="2037993" y="3143250"/>
            <a:ext cx="2232065" cy="2843213"/>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Inconsistent or low-quality data can impair the accuracy of text recognition algorithms, leading to errors and inaccuracies in the output.</a:t>
            </a:r>
            <a:endParaRPr lang="en-US" sz="1750" dirty="0"/>
          </a:p>
        </p:txBody>
      </p:sp>
      <p:sp>
        <p:nvSpPr>
          <p:cNvPr id="7" name="Text 4"/>
          <p:cNvSpPr/>
          <p:nvPr/>
        </p:nvSpPr>
        <p:spPr>
          <a:xfrm>
            <a:off x="4819650" y="2573893"/>
            <a:ext cx="2232065" cy="694373"/>
          </a:xfrm>
          <a:prstGeom prst="rect">
            <a:avLst/>
          </a:prstGeom>
          <a:noFill/>
          <a:ln/>
        </p:spPr>
        <p:txBody>
          <a:bodyPr wrap="squar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Specialized Vocabularies</a:t>
            </a:r>
            <a:endParaRPr lang="en-US" sz="2187" dirty="0"/>
          </a:p>
        </p:txBody>
      </p:sp>
      <p:sp>
        <p:nvSpPr>
          <p:cNvPr id="8" name="Text 5"/>
          <p:cNvSpPr/>
          <p:nvPr/>
        </p:nvSpPr>
        <p:spPr>
          <a:xfrm>
            <a:off x="4819650" y="3490436"/>
            <a:ext cx="2232065" cy="3198614"/>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Certain domains, such as medical or legal, may use specialized vocabularies that are difficult for generic text recognition models to accurately parse.</a:t>
            </a:r>
            <a:endParaRPr lang="en-US" sz="1750" dirty="0"/>
          </a:p>
        </p:txBody>
      </p:sp>
      <p:sp>
        <p:nvSpPr>
          <p:cNvPr id="9" name="Text 6"/>
          <p:cNvSpPr/>
          <p:nvPr/>
        </p:nvSpPr>
        <p:spPr>
          <a:xfrm>
            <a:off x="7601307" y="2573893"/>
            <a:ext cx="2232065" cy="694373"/>
          </a:xfrm>
          <a:prstGeom prst="rect">
            <a:avLst/>
          </a:prstGeom>
          <a:noFill/>
          <a:ln/>
        </p:spPr>
        <p:txBody>
          <a:bodyPr wrap="squar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Language Complexity</a:t>
            </a:r>
            <a:endParaRPr lang="en-US" sz="2187" dirty="0"/>
          </a:p>
        </p:txBody>
      </p:sp>
      <p:sp>
        <p:nvSpPr>
          <p:cNvPr id="10" name="Text 7"/>
          <p:cNvSpPr/>
          <p:nvPr/>
        </p:nvSpPr>
        <p:spPr>
          <a:xfrm>
            <a:off x="7601307" y="3490436"/>
            <a:ext cx="2232065" cy="3909417"/>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Complex language structures, like idiomatic expressions or contextual references, can pose challenges for text recognition systems, limiting their performance in certain scenarios.</a:t>
            </a:r>
            <a:endParaRPr lang="en-US" sz="1750" dirty="0"/>
          </a:p>
        </p:txBody>
      </p:sp>
      <p:sp>
        <p:nvSpPr>
          <p:cNvPr id="11" name="Text 8"/>
          <p:cNvSpPr/>
          <p:nvPr/>
        </p:nvSpPr>
        <p:spPr>
          <a:xfrm>
            <a:off x="10382964" y="2573893"/>
            <a:ext cx="2232065" cy="694373"/>
          </a:xfrm>
          <a:prstGeom prst="rect">
            <a:avLst/>
          </a:prstGeom>
          <a:noFill/>
          <a:ln/>
        </p:spPr>
        <p:txBody>
          <a:bodyPr wrap="square" rtlCol="0" anchor="t"/>
          <a:lstStyle/>
          <a:p>
            <a:pPr marL="0" indent="0">
              <a:lnSpc>
                <a:spcPts val="2734"/>
              </a:lnSpc>
              <a:buNone/>
            </a:pPr>
            <a:r>
              <a:rPr lang="en-US" sz="2187" dirty="0">
                <a:solidFill>
                  <a:srgbClr val="1B1B27"/>
                </a:solidFill>
                <a:latin typeface="Corben" pitchFamily="34" charset="0"/>
                <a:ea typeface="Corben" pitchFamily="34" charset="-122"/>
                <a:cs typeface="Corben" pitchFamily="34" charset="-120"/>
              </a:rPr>
              <a:t>Hardware Limitations</a:t>
            </a:r>
            <a:endParaRPr lang="en-US" sz="2187" dirty="0"/>
          </a:p>
        </p:txBody>
      </p:sp>
      <p:sp>
        <p:nvSpPr>
          <p:cNvPr id="12" name="Text 9"/>
          <p:cNvSpPr/>
          <p:nvPr/>
        </p:nvSpPr>
        <p:spPr>
          <a:xfrm>
            <a:off x="10382964" y="3490436"/>
            <a:ext cx="2232065" cy="3198614"/>
          </a:xfrm>
          <a:prstGeom prst="rect">
            <a:avLst/>
          </a:prstGeom>
          <a:noFill/>
          <a:ln/>
        </p:spPr>
        <p:txBody>
          <a:bodyPr wrap="square" rtlCol="0" anchor="t"/>
          <a:lstStyle/>
          <a:p>
            <a:pPr marL="0" indent="0">
              <a:lnSpc>
                <a:spcPts val="2799"/>
              </a:lnSpc>
              <a:buNone/>
            </a:pPr>
            <a:r>
              <a:rPr lang="en-US" sz="1750" dirty="0">
                <a:solidFill>
                  <a:srgbClr val="404155"/>
                </a:solidFill>
                <a:latin typeface="Nobile" pitchFamily="34" charset="0"/>
                <a:ea typeface="Nobile" pitchFamily="34" charset="-122"/>
                <a:cs typeface="Nobile" pitchFamily="34" charset="-120"/>
              </a:rPr>
              <a:t>The computational power and memory requirements of advanced text recognition models can be resource-intensive, limiting their deployment on lower-end devices.</a:t>
            </a:r>
            <a:endParaRPr lang="en-US" sz="1750"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9F9FF">
              <a:alpha val="75000"/>
            </a:srgbClr>
          </a:solidFill>
          <a:ln/>
        </p:spPr>
        <p:txBody>
          <a:bodyPr/>
          <a:lstStyle/>
          <a:p>
            <a:endParaRPr lang="en-IN"/>
          </a:p>
        </p:txBody>
      </p:sp>
      <p:sp>
        <p:nvSpPr>
          <p:cNvPr id="4" name="Text 1"/>
          <p:cNvSpPr/>
          <p:nvPr/>
        </p:nvSpPr>
        <p:spPr>
          <a:xfrm>
            <a:off x="2696528" y="534710"/>
            <a:ext cx="8294965" cy="607576"/>
          </a:xfrm>
          <a:prstGeom prst="rect">
            <a:avLst/>
          </a:prstGeom>
          <a:noFill/>
          <a:ln/>
        </p:spPr>
        <p:txBody>
          <a:bodyPr wrap="none" rtlCol="0" anchor="t"/>
          <a:lstStyle/>
          <a:p>
            <a:pPr marL="0" indent="0">
              <a:lnSpc>
                <a:spcPts val="4785"/>
              </a:lnSpc>
              <a:buNone/>
            </a:pPr>
            <a:r>
              <a:rPr lang="en-US" sz="3828" dirty="0">
                <a:solidFill>
                  <a:srgbClr val="1B1B27"/>
                </a:solidFill>
                <a:latin typeface="Corben" pitchFamily="34" charset="0"/>
                <a:ea typeface="Corben" pitchFamily="34" charset="-122"/>
                <a:cs typeface="Corben" pitchFamily="34" charset="-120"/>
              </a:rPr>
              <a:t>Future Trends in Text Recognition AI</a:t>
            </a:r>
            <a:endParaRPr lang="en-US" sz="3828" dirty="0"/>
          </a:p>
        </p:txBody>
      </p:sp>
      <p:pic>
        <p:nvPicPr>
          <p:cNvPr id="5" name="Image 1" descr="preencoded.png"/>
          <p:cNvPicPr>
            <a:picLocks noChangeAspect="1"/>
          </p:cNvPicPr>
          <p:nvPr/>
        </p:nvPicPr>
        <p:blipFill>
          <a:blip r:embed="rId4"/>
          <a:stretch>
            <a:fillRect/>
          </a:stretch>
        </p:blipFill>
        <p:spPr>
          <a:xfrm>
            <a:off x="4243745" y="1531144"/>
            <a:ext cx="1524119" cy="1431369"/>
          </a:xfrm>
          <a:prstGeom prst="rect">
            <a:avLst/>
          </a:prstGeom>
        </p:spPr>
      </p:pic>
      <p:sp>
        <p:nvSpPr>
          <p:cNvPr id="6" name="Text 2"/>
          <p:cNvSpPr/>
          <p:nvPr/>
        </p:nvSpPr>
        <p:spPr>
          <a:xfrm>
            <a:off x="4969788" y="2237780"/>
            <a:ext cx="71795" cy="388977"/>
          </a:xfrm>
          <a:prstGeom prst="rect">
            <a:avLst/>
          </a:prstGeom>
          <a:noFill/>
          <a:ln/>
        </p:spPr>
        <p:txBody>
          <a:bodyPr wrap="none" rtlCol="0" anchor="t"/>
          <a:lstStyle/>
          <a:p>
            <a:pPr marL="0" indent="0" algn="ctr">
              <a:lnSpc>
                <a:spcPts val="3063"/>
              </a:lnSpc>
              <a:buNone/>
            </a:pPr>
            <a:r>
              <a:rPr lang="en-US" sz="1914" dirty="0">
                <a:solidFill>
                  <a:srgbClr val="404155"/>
                </a:solidFill>
                <a:latin typeface="Corben" pitchFamily="34" charset="0"/>
                <a:ea typeface="Corben" pitchFamily="34" charset="-122"/>
                <a:cs typeface="Corben" pitchFamily="34" charset="-120"/>
              </a:rPr>
              <a:t>1</a:t>
            </a:r>
            <a:endParaRPr lang="en-US" sz="1914" dirty="0"/>
          </a:p>
        </p:txBody>
      </p:sp>
      <p:sp>
        <p:nvSpPr>
          <p:cNvPr id="7" name="Text 3"/>
          <p:cNvSpPr/>
          <p:nvPr/>
        </p:nvSpPr>
        <p:spPr>
          <a:xfrm>
            <a:off x="5962293" y="1881068"/>
            <a:ext cx="2666167" cy="303848"/>
          </a:xfrm>
          <a:prstGeom prst="rect">
            <a:avLst/>
          </a:prstGeom>
          <a:noFill/>
          <a:ln/>
        </p:spPr>
        <p:txBody>
          <a:bodyPr wrap="none" rtlCol="0" anchor="t"/>
          <a:lstStyle/>
          <a:p>
            <a:pPr marL="0" indent="0" algn="l">
              <a:lnSpc>
                <a:spcPts val="2393"/>
              </a:lnSpc>
              <a:buNone/>
            </a:pPr>
            <a:r>
              <a:rPr lang="en-US" sz="1914" dirty="0">
                <a:solidFill>
                  <a:srgbClr val="404155"/>
                </a:solidFill>
                <a:latin typeface="Corben" pitchFamily="34" charset="0"/>
                <a:ea typeface="Corben" pitchFamily="34" charset="-122"/>
                <a:cs typeface="Corben" pitchFamily="34" charset="-120"/>
              </a:rPr>
              <a:t>Multimodal Integration</a:t>
            </a:r>
            <a:endParaRPr lang="en-US" sz="1914" dirty="0"/>
          </a:p>
        </p:txBody>
      </p:sp>
      <p:sp>
        <p:nvSpPr>
          <p:cNvPr id="8" name="Text 4"/>
          <p:cNvSpPr/>
          <p:nvPr/>
        </p:nvSpPr>
        <p:spPr>
          <a:xfrm>
            <a:off x="5962293" y="2301597"/>
            <a:ext cx="5055513" cy="310991"/>
          </a:xfrm>
          <a:prstGeom prst="rect">
            <a:avLst/>
          </a:prstGeom>
          <a:noFill/>
          <a:ln/>
        </p:spPr>
        <p:txBody>
          <a:bodyPr wrap="none" rtlCol="0" anchor="t"/>
          <a:lstStyle/>
          <a:p>
            <a:pPr marL="0" indent="0" algn="l">
              <a:lnSpc>
                <a:spcPts val="2450"/>
              </a:lnSpc>
              <a:buNone/>
            </a:pPr>
            <a:r>
              <a:rPr lang="en-US" sz="1531" dirty="0">
                <a:solidFill>
                  <a:srgbClr val="404155"/>
                </a:solidFill>
                <a:latin typeface="Nobile" pitchFamily="34" charset="0"/>
                <a:ea typeface="Nobile" pitchFamily="34" charset="-122"/>
                <a:cs typeface="Nobile" pitchFamily="34" charset="-120"/>
              </a:rPr>
              <a:t>Combining text recognition with other AI technologies</a:t>
            </a:r>
            <a:endParaRPr lang="en-US" sz="1531" dirty="0"/>
          </a:p>
        </p:txBody>
      </p:sp>
      <p:sp>
        <p:nvSpPr>
          <p:cNvPr id="9" name="Shape 5"/>
          <p:cNvSpPr/>
          <p:nvPr/>
        </p:nvSpPr>
        <p:spPr>
          <a:xfrm>
            <a:off x="5816441" y="2965311"/>
            <a:ext cx="6068735" cy="19407"/>
          </a:xfrm>
          <a:prstGeom prst="roundRect">
            <a:avLst>
              <a:gd name="adj" fmla="val 450926"/>
            </a:avLst>
          </a:prstGeom>
          <a:solidFill>
            <a:srgbClr val="B8BFDF"/>
          </a:solidFill>
          <a:ln/>
        </p:spPr>
        <p:txBody>
          <a:bodyPr/>
          <a:lstStyle/>
          <a:p>
            <a:endParaRPr lang="en-IN"/>
          </a:p>
        </p:txBody>
      </p:sp>
      <p:pic>
        <p:nvPicPr>
          <p:cNvPr id="10" name="Image 2" descr="preencoded.png"/>
          <p:cNvPicPr>
            <a:picLocks noChangeAspect="1"/>
          </p:cNvPicPr>
          <p:nvPr/>
        </p:nvPicPr>
        <p:blipFill>
          <a:blip r:embed="rId5"/>
          <a:stretch>
            <a:fillRect/>
          </a:stretch>
        </p:blipFill>
        <p:spPr>
          <a:xfrm>
            <a:off x="3481626" y="3011091"/>
            <a:ext cx="3048238" cy="1431369"/>
          </a:xfrm>
          <a:prstGeom prst="rect">
            <a:avLst/>
          </a:prstGeom>
        </p:spPr>
      </p:pic>
      <p:sp>
        <p:nvSpPr>
          <p:cNvPr id="11" name="Text 6"/>
          <p:cNvSpPr/>
          <p:nvPr/>
        </p:nvSpPr>
        <p:spPr>
          <a:xfrm>
            <a:off x="4942284" y="3532227"/>
            <a:ext cx="126802" cy="388977"/>
          </a:xfrm>
          <a:prstGeom prst="rect">
            <a:avLst/>
          </a:prstGeom>
          <a:noFill/>
          <a:ln/>
        </p:spPr>
        <p:txBody>
          <a:bodyPr wrap="none" rtlCol="0" anchor="t"/>
          <a:lstStyle/>
          <a:p>
            <a:pPr marL="0" indent="0" algn="ctr">
              <a:lnSpc>
                <a:spcPts val="3063"/>
              </a:lnSpc>
              <a:buNone/>
            </a:pPr>
            <a:r>
              <a:rPr lang="en-US" sz="1914" dirty="0">
                <a:solidFill>
                  <a:srgbClr val="404155"/>
                </a:solidFill>
                <a:latin typeface="Corben" pitchFamily="34" charset="0"/>
                <a:ea typeface="Corben" pitchFamily="34" charset="-122"/>
                <a:cs typeface="Corben" pitchFamily="34" charset="-120"/>
              </a:rPr>
              <a:t>2</a:t>
            </a:r>
            <a:endParaRPr lang="en-US" sz="1914" dirty="0"/>
          </a:p>
        </p:txBody>
      </p:sp>
      <p:sp>
        <p:nvSpPr>
          <p:cNvPr id="12" name="Text 7"/>
          <p:cNvSpPr/>
          <p:nvPr/>
        </p:nvSpPr>
        <p:spPr>
          <a:xfrm>
            <a:off x="6724293" y="3361015"/>
            <a:ext cx="3061573" cy="303848"/>
          </a:xfrm>
          <a:prstGeom prst="rect">
            <a:avLst/>
          </a:prstGeom>
          <a:noFill/>
          <a:ln/>
        </p:spPr>
        <p:txBody>
          <a:bodyPr wrap="none" rtlCol="0" anchor="t"/>
          <a:lstStyle/>
          <a:p>
            <a:pPr marL="0" indent="0" algn="l">
              <a:lnSpc>
                <a:spcPts val="2393"/>
              </a:lnSpc>
              <a:buNone/>
            </a:pPr>
            <a:r>
              <a:rPr lang="en-US" sz="1914" dirty="0">
                <a:solidFill>
                  <a:srgbClr val="404155"/>
                </a:solidFill>
                <a:latin typeface="Corben" pitchFamily="34" charset="0"/>
                <a:ea typeface="Corben" pitchFamily="34" charset="-122"/>
                <a:cs typeface="Corben" pitchFamily="34" charset="-120"/>
              </a:rPr>
              <a:t>Contextual Understanding</a:t>
            </a:r>
            <a:endParaRPr lang="en-US" sz="1914" dirty="0"/>
          </a:p>
        </p:txBody>
      </p:sp>
      <p:sp>
        <p:nvSpPr>
          <p:cNvPr id="13" name="Text 8"/>
          <p:cNvSpPr/>
          <p:nvPr/>
        </p:nvSpPr>
        <p:spPr>
          <a:xfrm>
            <a:off x="6724293" y="3781544"/>
            <a:ext cx="4086939" cy="310991"/>
          </a:xfrm>
          <a:prstGeom prst="rect">
            <a:avLst/>
          </a:prstGeom>
          <a:noFill/>
          <a:ln/>
        </p:spPr>
        <p:txBody>
          <a:bodyPr wrap="none" rtlCol="0" anchor="t"/>
          <a:lstStyle/>
          <a:p>
            <a:pPr marL="0" indent="0" algn="l">
              <a:lnSpc>
                <a:spcPts val="2450"/>
              </a:lnSpc>
              <a:buNone/>
            </a:pPr>
            <a:r>
              <a:rPr lang="en-US" sz="1531" dirty="0">
                <a:solidFill>
                  <a:srgbClr val="404155"/>
                </a:solidFill>
                <a:latin typeface="Nobile" pitchFamily="34" charset="0"/>
                <a:ea typeface="Nobile" pitchFamily="34" charset="-122"/>
                <a:cs typeface="Nobile" pitchFamily="34" charset="-120"/>
              </a:rPr>
              <a:t>Interpreting text within the broader context</a:t>
            </a:r>
            <a:endParaRPr lang="en-US" sz="1531" dirty="0"/>
          </a:p>
        </p:txBody>
      </p:sp>
      <p:sp>
        <p:nvSpPr>
          <p:cNvPr id="14" name="Shape 9"/>
          <p:cNvSpPr/>
          <p:nvPr/>
        </p:nvSpPr>
        <p:spPr>
          <a:xfrm>
            <a:off x="6578441" y="4445258"/>
            <a:ext cx="5306735" cy="19407"/>
          </a:xfrm>
          <a:prstGeom prst="roundRect">
            <a:avLst>
              <a:gd name="adj" fmla="val 450926"/>
            </a:avLst>
          </a:prstGeom>
          <a:solidFill>
            <a:srgbClr val="B8BFDF"/>
          </a:solidFill>
          <a:ln/>
        </p:spPr>
        <p:txBody>
          <a:bodyPr/>
          <a:lstStyle/>
          <a:p>
            <a:endParaRPr lang="en-IN"/>
          </a:p>
        </p:txBody>
      </p:sp>
      <p:pic>
        <p:nvPicPr>
          <p:cNvPr id="15" name="Image 3" descr="preencoded.png"/>
          <p:cNvPicPr>
            <a:picLocks noChangeAspect="1"/>
          </p:cNvPicPr>
          <p:nvPr/>
        </p:nvPicPr>
        <p:blipFill>
          <a:blip r:embed="rId6"/>
          <a:stretch>
            <a:fillRect/>
          </a:stretch>
        </p:blipFill>
        <p:spPr>
          <a:xfrm>
            <a:off x="2719507" y="4491038"/>
            <a:ext cx="4572357" cy="1431369"/>
          </a:xfrm>
          <a:prstGeom prst="rect">
            <a:avLst/>
          </a:prstGeom>
        </p:spPr>
      </p:pic>
      <p:sp>
        <p:nvSpPr>
          <p:cNvPr id="16" name="Text 10"/>
          <p:cNvSpPr/>
          <p:nvPr/>
        </p:nvSpPr>
        <p:spPr>
          <a:xfrm>
            <a:off x="4937403" y="5012174"/>
            <a:ext cx="136565" cy="388977"/>
          </a:xfrm>
          <a:prstGeom prst="rect">
            <a:avLst/>
          </a:prstGeom>
          <a:noFill/>
          <a:ln/>
        </p:spPr>
        <p:txBody>
          <a:bodyPr wrap="none" rtlCol="0" anchor="t"/>
          <a:lstStyle/>
          <a:p>
            <a:pPr marL="0" indent="0" algn="ctr">
              <a:lnSpc>
                <a:spcPts val="3063"/>
              </a:lnSpc>
              <a:buNone/>
            </a:pPr>
            <a:r>
              <a:rPr lang="en-US" sz="1914" dirty="0">
                <a:solidFill>
                  <a:srgbClr val="404155"/>
                </a:solidFill>
                <a:latin typeface="Corben" pitchFamily="34" charset="0"/>
                <a:ea typeface="Corben" pitchFamily="34" charset="-122"/>
                <a:cs typeface="Corben" pitchFamily="34" charset="-120"/>
              </a:rPr>
              <a:t>3</a:t>
            </a:r>
            <a:endParaRPr lang="en-US" sz="1914" dirty="0"/>
          </a:p>
        </p:txBody>
      </p:sp>
      <p:sp>
        <p:nvSpPr>
          <p:cNvPr id="17" name="Text 11"/>
          <p:cNvSpPr/>
          <p:nvPr/>
        </p:nvSpPr>
        <p:spPr>
          <a:xfrm>
            <a:off x="7486293" y="4685467"/>
            <a:ext cx="2924532" cy="303848"/>
          </a:xfrm>
          <a:prstGeom prst="rect">
            <a:avLst/>
          </a:prstGeom>
          <a:noFill/>
          <a:ln/>
        </p:spPr>
        <p:txBody>
          <a:bodyPr wrap="none" rtlCol="0" anchor="t"/>
          <a:lstStyle/>
          <a:p>
            <a:pPr marL="0" indent="0" algn="l">
              <a:lnSpc>
                <a:spcPts val="2393"/>
              </a:lnSpc>
              <a:buNone/>
            </a:pPr>
            <a:r>
              <a:rPr lang="en-US" sz="1914" dirty="0">
                <a:solidFill>
                  <a:srgbClr val="404155"/>
                </a:solidFill>
                <a:latin typeface="Corben" pitchFamily="34" charset="0"/>
                <a:ea typeface="Corben" pitchFamily="34" charset="-122"/>
                <a:cs typeface="Corben" pitchFamily="34" charset="-120"/>
              </a:rPr>
              <a:t>Handwriting Recognition</a:t>
            </a:r>
            <a:endParaRPr lang="en-US" sz="1914" dirty="0"/>
          </a:p>
        </p:txBody>
      </p:sp>
      <p:sp>
        <p:nvSpPr>
          <p:cNvPr id="18" name="Text 12"/>
          <p:cNvSpPr/>
          <p:nvPr/>
        </p:nvSpPr>
        <p:spPr>
          <a:xfrm>
            <a:off x="7486293" y="5105995"/>
            <a:ext cx="4253032" cy="621983"/>
          </a:xfrm>
          <a:prstGeom prst="rect">
            <a:avLst/>
          </a:prstGeom>
          <a:noFill/>
          <a:ln/>
        </p:spPr>
        <p:txBody>
          <a:bodyPr wrap="square" rtlCol="0" anchor="t"/>
          <a:lstStyle/>
          <a:p>
            <a:pPr marL="0" indent="0" algn="l">
              <a:lnSpc>
                <a:spcPts val="2450"/>
              </a:lnSpc>
              <a:buNone/>
            </a:pPr>
            <a:r>
              <a:rPr lang="en-US" sz="1531" dirty="0">
                <a:solidFill>
                  <a:srgbClr val="404155"/>
                </a:solidFill>
                <a:latin typeface="Nobile" pitchFamily="34" charset="0"/>
                <a:ea typeface="Nobile" pitchFamily="34" charset="-122"/>
                <a:cs typeface="Nobile" pitchFamily="34" charset="-120"/>
              </a:rPr>
              <a:t>Advancing capabilities for deciphering cursive and stylized writing</a:t>
            </a:r>
            <a:endParaRPr lang="en-US" sz="1531" dirty="0"/>
          </a:p>
        </p:txBody>
      </p:sp>
      <p:sp>
        <p:nvSpPr>
          <p:cNvPr id="19" name="Text 13"/>
          <p:cNvSpPr/>
          <p:nvPr/>
        </p:nvSpPr>
        <p:spPr>
          <a:xfrm>
            <a:off x="2696528" y="6141125"/>
            <a:ext cx="9237226" cy="1554956"/>
          </a:xfrm>
          <a:prstGeom prst="rect">
            <a:avLst/>
          </a:prstGeom>
          <a:noFill/>
          <a:ln/>
        </p:spPr>
        <p:txBody>
          <a:bodyPr wrap="square" rtlCol="0" anchor="t"/>
          <a:lstStyle/>
          <a:p>
            <a:pPr marL="0" indent="0">
              <a:lnSpc>
                <a:spcPts val="2450"/>
              </a:lnSpc>
              <a:buNone/>
            </a:pPr>
            <a:r>
              <a:rPr lang="en-US" sz="1531" dirty="0">
                <a:solidFill>
                  <a:srgbClr val="404155"/>
                </a:solidFill>
                <a:latin typeface="Nobile" pitchFamily="34" charset="0"/>
                <a:ea typeface="Nobile" pitchFamily="34" charset="-122"/>
                <a:cs typeface="Nobile" pitchFamily="34" charset="-120"/>
              </a:rPr>
              <a:t>As text recognition AI continues to evolve, we anticipate exciting new developments on the horizon. Key trends include the integration of text recognition with other AI modalities, such as computer vision and natural language processing, to provide deeper contextual understanding. Additionally, advancements in handwriting recognition will enable the technology to interpret a wider range of writing styles with greater accuracy.</a:t>
            </a:r>
            <a:endParaRPr lang="en-US" sz="1531" dirty="0"/>
          </a:p>
        </p:txBody>
      </p:sp>
      <p:pic>
        <p:nvPicPr>
          <p:cNvPr id="20"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txBody>
          <a:bodyPr/>
          <a:lstStyle/>
          <a:p>
            <a:endParaRPr lang="en-IN"/>
          </a:p>
        </p:txBody>
      </p:sp>
      <p:sp>
        <p:nvSpPr>
          <p:cNvPr id="4" name="Text 1"/>
          <p:cNvSpPr/>
          <p:nvPr/>
        </p:nvSpPr>
        <p:spPr>
          <a:xfrm>
            <a:off x="2199084" y="592574"/>
            <a:ext cx="8248531" cy="673060"/>
          </a:xfrm>
          <a:prstGeom prst="rect">
            <a:avLst/>
          </a:prstGeom>
          <a:noFill/>
          <a:ln/>
        </p:spPr>
        <p:txBody>
          <a:bodyPr wrap="none" rtlCol="0" anchor="t"/>
          <a:lstStyle/>
          <a:p>
            <a:pPr marL="0" indent="0">
              <a:lnSpc>
                <a:spcPts val="5301"/>
              </a:lnSpc>
              <a:buNone/>
            </a:pPr>
            <a:r>
              <a:rPr lang="en-US" sz="4241" dirty="0">
                <a:solidFill>
                  <a:srgbClr val="1B1B27"/>
                </a:solidFill>
                <a:latin typeface="Corben" pitchFamily="34" charset="0"/>
                <a:ea typeface="Corben" pitchFamily="34" charset="-122"/>
                <a:cs typeface="Corben" pitchFamily="34" charset="-120"/>
              </a:rPr>
              <a:t>Case Studies and Success Stories</a:t>
            </a:r>
            <a:endParaRPr lang="en-US" sz="4241" dirty="0"/>
          </a:p>
        </p:txBody>
      </p:sp>
      <p:pic>
        <p:nvPicPr>
          <p:cNvPr id="5" name="Image 1" descr="preencoded.png"/>
          <p:cNvPicPr>
            <a:picLocks noChangeAspect="1"/>
          </p:cNvPicPr>
          <p:nvPr/>
        </p:nvPicPr>
        <p:blipFill>
          <a:blip r:embed="rId4"/>
          <a:stretch>
            <a:fillRect/>
          </a:stretch>
        </p:blipFill>
        <p:spPr>
          <a:xfrm>
            <a:off x="2199084" y="1696403"/>
            <a:ext cx="2315766" cy="1431250"/>
          </a:xfrm>
          <a:prstGeom prst="rect">
            <a:avLst/>
          </a:prstGeom>
        </p:spPr>
      </p:pic>
      <p:sp>
        <p:nvSpPr>
          <p:cNvPr id="6" name="Text 2"/>
          <p:cNvSpPr/>
          <p:nvPr/>
        </p:nvSpPr>
        <p:spPr>
          <a:xfrm>
            <a:off x="2199084" y="3396853"/>
            <a:ext cx="2315766" cy="1009769"/>
          </a:xfrm>
          <a:prstGeom prst="rect">
            <a:avLst/>
          </a:prstGeom>
          <a:noFill/>
          <a:ln/>
        </p:spPr>
        <p:txBody>
          <a:bodyPr wrap="square" rtlCol="0" anchor="t"/>
          <a:lstStyle/>
          <a:p>
            <a:pPr marL="0" indent="0" algn="l">
              <a:lnSpc>
                <a:spcPts val="2650"/>
              </a:lnSpc>
              <a:buNone/>
            </a:pPr>
            <a:r>
              <a:rPr lang="en-US" sz="2120" dirty="0">
                <a:solidFill>
                  <a:srgbClr val="404155"/>
                </a:solidFill>
                <a:latin typeface="Corben" pitchFamily="34" charset="0"/>
                <a:ea typeface="Corben" pitchFamily="34" charset="-122"/>
                <a:cs typeface="Corben" pitchFamily="34" charset="-120"/>
              </a:rPr>
              <a:t>Automated Claims Processing</a:t>
            </a:r>
            <a:endParaRPr lang="en-US" sz="2120" dirty="0"/>
          </a:p>
        </p:txBody>
      </p:sp>
      <p:sp>
        <p:nvSpPr>
          <p:cNvPr id="7" name="Text 3"/>
          <p:cNvSpPr/>
          <p:nvPr/>
        </p:nvSpPr>
        <p:spPr>
          <a:xfrm>
            <a:off x="2199084" y="4535805"/>
            <a:ext cx="2315766" cy="3101102"/>
          </a:xfrm>
          <a:prstGeom prst="rect">
            <a:avLst/>
          </a:prstGeom>
          <a:noFill/>
          <a:ln/>
        </p:spPr>
        <p:txBody>
          <a:bodyPr wrap="square" rtlCol="0" anchor="t"/>
          <a:lstStyle/>
          <a:p>
            <a:pPr marL="0" indent="0" algn="l">
              <a:lnSpc>
                <a:spcPts val="2714"/>
              </a:lnSpc>
              <a:buNone/>
            </a:pPr>
            <a:r>
              <a:rPr lang="en-US" sz="1696" dirty="0">
                <a:solidFill>
                  <a:srgbClr val="404155"/>
                </a:solidFill>
                <a:latin typeface="Nobile" pitchFamily="34" charset="0"/>
                <a:ea typeface="Nobile" pitchFamily="34" charset="-122"/>
                <a:cs typeface="Nobile" pitchFamily="34" charset="-120"/>
              </a:rPr>
              <a:t>A major insurance company used Text Recognition AI to streamline their claims processing, reducing turnaround time by 40% and cutting operational costs by 25%.</a:t>
            </a:r>
            <a:endParaRPr lang="en-US" sz="1696" dirty="0"/>
          </a:p>
        </p:txBody>
      </p:sp>
      <p:pic>
        <p:nvPicPr>
          <p:cNvPr id="8" name="Image 2" descr="preencoded.png"/>
          <p:cNvPicPr>
            <a:picLocks noChangeAspect="1"/>
          </p:cNvPicPr>
          <p:nvPr/>
        </p:nvPicPr>
        <p:blipFill>
          <a:blip r:embed="rId5"/>
          <a:stretch>
            <a:fillRect/>
          </a:stretch>
        </p:blipFill>
        <p:spPr>
          <a:xfrm>
            <a:off x="4837867" y="1696403"/>
            <a:ext cx="2315766" cy="1431250"/>
          </a:xfrm>
          <a:prstGeom prst="rect">
            <a:avLst/>
          </a:prstGeom>
        </p:spPr>
      </p:pic>
      <p:sp>
        <p:nvSpPr>
          <p:cNvPr id="9" name="Text 4"/>
          <p:cNvSpPr/>
          <p:nvPr/>
        </p:nvSpPr>
        <p:spPr>
          <a:xfrm>
            <a:off x="4837867" y="3396853"/>
            <a:ext cx="2315766" cy="673179"/>
          </a:xfrm>
          <a:prstGeom prst="rect">
            <a:avLst/>
          </a:prstGeom>
          <a:noFill/>
          <a:ln/>
        </p:spPr>
        <p:txBody>
          <a:bodyPr wrap="square" rtlCol="0" anchor="t"/>
          <a:lstStyle/>
          <a:p>
            <a:pPr marL="0" indent="0" algn="l">
              <a:lnSpc>
                <a:spcPts val="2650"/>
              </a:lnSpc>
              <a:buNone/>
            </a:pPr>
            <a:r>
              <a:rPr lang="en-US" sz="2120" dirty="0">
                <a:solidFill>
                  <a:srgbClr val="404155"/>
                </a:solidFill>
                <a:latin typeface="Corben" pitchFamily="34" charset="0"/>
                <a:ea typeface="Corben" pitchFamily="34" charset="-122"/>
                <a:cs typeface="Corben" pitchFamily="34" charset="-120"/>
              </a:rPr>
              <a:t>Digitizing Medical Records</a:t>
            </a:r>
            <a:endParaRPr lang="en-US" sz="2120" dirty="0"/>
          </a:p>
        </p:txBody>
      </p:sp>
      <p:sp>
        <p:nvSpPr>
          <p:cNvPr id="10" name="Text 5"/>
          <p:cNvSpPr/>
          <p:nvPr/>
        </p:nvSpPr>
        <p:spPr>
          <a:xfrm>
            <a:off x="4837867" y="4199215"/>
            <a:ext cx="2315766" cy="3101102"/>
          </a:xfrm>
          <a:prstGeom prst="rect">
            <a:avLst/>
          </a:prstGeom>
          <a:noFill/>
          <a:ln/>
        </p:spPr>
        <p:txBody>
          <a:bodyPr wrap="square" rtlCol="0" anchor="t"/>
          <a:lstStyle/>
          <a:p>
            <a:pPr marL="0" indent="0" algn="l">
              <a:lnSpc>
                <a:spcPts val="2714"/>
              </a:lnSpc>
              <a:buNone/>
            </a:pPr>
            <a:r>
              <a:rPr lang="en-US" sz="1696" dirty="0">
                <a:solidFill>
                  <a:srgbClr val="404155"/>
                </a:solidFill>
                <a:latin typeface="Nobile" pitchFamily="34" charset="0"/>
                <a:ea typeface="Nobile" pitchFamily="34" charset="-122"/>
                <a:cs typeface="Nobile" pitchFamily="34" charset="-120"/>
              </a:rPr>
              <a:t>A large hospital system implemented Text Recognition AI to convert handwritten patient records to digital format, improving data accessibility and quality of care.</a:t>
            </a:r>
            <a:endParaRPr lang="en-US" sz="1696" dirty="0"/>
          </a:p>
        </p:txBody>
      </p:sp>
      <p:pic>
        <p:nvPicPr>
          <p:cNvPr id="11" name="Image 3" descr="preencoded.png"/>
          <p:cNvPicPr>
            <a:picLocks noChangeAspect="1"/>
          </p:cNvPicPr>
          <p:nvPr/>
        </p:nvPicPr>
        <p:blipFill>
          <a:blip r:embed="rId6"/>
          <a:stretch>
            <a:fillRect/>
          </a:stretch>
        </p:blipFill>
        <p:spPr>
          <a:xfrm>
            <a:off x="7476649" y="1696403"/>
            <a:ext cx="2315766" cy="1431250"/>
          </a:xfrm>
          <a:prstGeom prst="rect">
            <a:avLst/>
          </a:prstGeom>
        </p:spPr>
      </p:pic>
      <p:sp>
        <p:nvSpPr>
          <p:cNvPr id="12" name="Text 6"/>
          <p:cNvSpPr/>
          <p:nvPr/>
        </p:nvSpPr>
        <p:spPr>
          <a:xfrm>
            <a:off x="7476649" y="3396853"/>
            <a:ext cx="2315766" cy="673179"/>
          </a:xfrm>
          <a:prstGeom prst="rect">
            <a:avLst/>
          </a:prstGeom>
          <a:noFill/>
          <a:ln/>
        </p:spPr>
        <p:txBody>
          <a:bodyPr wrap="square" rtlCol="0" anchor="t"/>
          <a:lstStyle/>
          <a:p>
            <a:pPr marL="0" indent="0" algn="l">
              <a:lnSpc>
                <a:spcPts val="2650"/>
              </a:lnSpc>
              <a:buNone/>
            </a:pPr>
            <a:r>
              <a:rPr lang="en-US" sz="2120" dirty="0">
                <a:solidFill>
                  <a:srgbClr val="404155"/>
                </a:solidFill>
                <a:latin typeface="Corben" pitchFamily="34" charset="0"/>
                <a:ea typeface="Corben" pitchFamily="34" charset="-122"/>
                <a:cs typeface="Corben" pitchFamily="34" charset="-120"/>
              </a:rPr>
              <a:t>Efficient Loan Processing</a:t>
            </a:r>
            <a:endParaRPr lang="en-US" sz="2120" dirty="0"/>
          </a:p>
        </p:txBody>
      </p:sp>
      <p:sp>
        <p:nvSpPr>
          <p:cNvPr id="13" name="Text 7"/>
          <p:cNvSpPr/>
          <p:nvPr/>
        </p:nvSpPr>
        <p:spPr>
          <a:xfrm>
            <a:off x="7476649" y="4199215"/>
            <a:ext cx="2315766" cy="3101102"/>
          </a:xfrm>
          <a:prstGeom prst="rect">
            <a:avLst/>
          </a:prstGeom>
          <a:noFill/>
          <a:ln/>
        </p:spPr>
        <p:txBody>
          <a:bodyPr wrap="square" rtlCol="0" anchor="t"/>
          <a:lstStyle/>
          <a:p>
            <a:pPr marL="0" indent="0" algn="l">
              <a:lnSpc>
                <a:spcPts val="2714"/>
              </a:lnSpc>
              <a:buNone/>
            </a:pPr>
            <a:r>
              <a:rPr lang="en-US" sz="1696" dirty="0">
                <a:solidFill>
                  <a:srgbClr val="404155"/>
                </a:solidFill>
                <a:latin typeface="Nobile" pitchFamily="34" charset="0"/>
                <a:ea typeface="Nobile" pitchFamily="34" charset="-122"/>
                <a:cs typeface="Nobile" pitchFamily="34" charset="-120"/>
              </a:rPr>
              <a:t>A financial institution leveraged Text Recognition AI to automate the extraction of key data from loan application forms, cutting processing times by 50%.</a:t>
            </a:r>
            <a:endParaRPr lang="en-US" sz="1696" dirty="0"/>
          </a:p>
        </p:txBody>
      </p:sp>
      <p:pic>
        <p:nvPicPr>
          <p:cNvPr id="14" name="Image 4" descr="preencoded.png"/>
          <p:cNvPicPr>
            <a:picLocks noChangeAspect="1"/>
          </p:cNvPicPr>
          <p:nvPr/>
        </p:nvPicPr>
        <p:blipFill>
          <a:blip r:embed="rId7"/>
          <a:stretch>
            <a:fillRect/>
          </a:stretch>
        </p:blipFill>
        <p:spPr>
          <a:xfrm>
            <a:off x="10115431" y="1696403"/>
            <a:ext cx="2315885" cy="1431250"/>
          </a:xfrm>
          <a:prstGeom prst="rect">
            <a:avLst/>
          </a:prstGeom>
        </p:spPr>
      </p:pic>
      <p:sp>
        <p:nvSpPr>
          <p:cNvPr id="15" name="Text 8"/>
          <p:cNvSpPr/>
          <p:nvPr/>
        </p:nvSpPr>
        <p:spPr>
          <a:xfrm>
            <a:off x="10115431" y="3396853"/>
            <a:ext cx="2315885" cy="1009769"/>
          </a:xfrm>
          <a:prstGeom prst="rect">
            <a:avLst/>
          </a:prstGeom>
          <a:noFill/>
          <a:ln/>
        </p:spPr>
        <p:txBody>
          <a:bodyPr wrap="square" rtlCol="0" anchor="t"/>
          <a:lstStyle/>
          <a:p>
            <a:pPr marL="0" indent="0" algn="l">
              <a:lnSpc>
                <a:spcPts val="2650"/>
              </a:lnSpc>
              <a:buNone/>
            </a:pPr>
            <a:r>
              <a:rPr lang="en-US" sz="2120" dirty="0">
                <a:solidFill>
                  <a:srgbClr val="404155"/>
                </a:solidFill>
                <a:latin typeface="Corben" pitchFamily="34" charset="0"/>
                <a:ea typeface="Corben" pitchFamily="34" charset="-122"/>
                <a:cs typeface="Corben" pitchFamily="34" charset="-120"/>
              </a:rPr>
              <a:t>Optimizing Inventory Management</a:t>
            </a:r>
            <a:endParaRPr lang="en-US" sz="2120" dirty="0"/>
          </a:p>
        </p:txBody>
      </p:sp>
      <p:sp>
        <p:nvSpPr>
          <p:cNvPr id="16" name="Text 9"/>
          <p:cNvSpPr/>
          <p:nvPr/>
        </p:nvSpPr>
        <p:spPr>
          <a:xfrm>
            <a:off x="10115431" y="4535805"/>
            <a:ext cx="2315885" cy="3101102"/>
          </a:xfrm>
          <a:prstGeom prst="rect">
            <a:avLst/>
          </a:prstGeom>
          <a:noFill/>
          <a:ln/>
        </p:spPr>
        <p:txBody>
          <a:bodyPr wrap="square" rtlCol="0" anchor="t"/>
          <a:lstStyle/>
          <a:p>
            <a:pPr marL="0" indent="0" algn="l">
              <a:lnSpc>
                <a:spcPts val="2714"/>
              </a:lnSpc>
              <a:buNone/>
            </a:pPr>
            <a:r>
              <a:rPr lang="en-US" sz="1696" dirty="0">
                <a:solidFill>
                  <a:srgbClr val="404155"/>
                </a:solidFill>
                <a:latin typeface="Nobile" pitchFamily="34" charset="0"/>
                <a:ea typeface="Nobile" pitchFamily="34" charset="-122"/>
                <a:cs typeface="Nobile" pitchFamily="34" charset="-120"/>
              </a:rPr>
              <a:t>A major retailer used Text Recognition AI to digitize and analyze product labels, enabling real-time inventory tracking and streamlining supply chain operations.</a:t>
            </a:r>
            <a:endParaRPr lang="en-US" sz="1696" dirty="0"/>
          </a:p>
        </p:txBody>
      </p:sp>
      <p:pic>
        <p:nvPicPr>
          <p:cNvPr id="17" name="Image 5" descr="preencoded.png">
            <a:hlinkClick r:id="rId8"/>
          </p:cNvPr>
          <p:cNvPicPr>
            <a:picLocks noChangeAspect="1"/>
          </p:cNvPicPr>
          <p:nvPr/>
        </p:nvPicPr>
        <p:blipFill>
          <a:blip r:embed="rId9"/>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Cyber-Futuristic AI Technology Thesis Defense by Slidesgo</Template>
  <TotalTime>134</TotalTime>
  <Words>992</Words>
  <Application>Microsoft Office PowerPoint</Application>
  <PresentationFormat>Custom</PresentationFormat>
  <Paragraphs>99</Paragraphs>
  <Slides>12</Slides>
  <Notes>12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12</vt:i4>
      </vt:variant>
    </vt:vector>
  </HeadingPairs>
  <TitlesOfParts>
    <vt:vector size="24" baseType="lpstr">
      <vt:lpstr>Arial</vt:lpstr>
      <vt:lpstr>Audiowide</vt:lpstr>
      <vt:lpstr>Calibri</vt:lpstr>
      <vt:lpstr>Corben</vt:lpstr>
      <vt:lpstr>Karla</vt:lpstr>
      <vt:lpstr>Nobile</vt:lpstr>
      <vt:lpstr>Proxima Nova</vt:lpstr>
      <vt:lpstr>Proxima Nova Semibold</vt:lpstr>
      <vt:lpstr>Cyber-Futuristic AI Technology Thesis Defense by Slidesgo</vt:lpstr>
      <vt:lpstr>Slidesgo Final Pages</vt:lpstr>
      <vt:lpstr>1_Cyber-Futuristic AI Technology Thesis Defense by Slidesgo</vt:lpstr>
      <vt:lpstr>3_Cyber-Futuristic AI Technology Thesis Defense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sriramkrishnan002@gmail.com</cp:lastModifiedBy>
  <cp:revision>12</cp:revision>
  <dcterms:created xsi:type="dcterms:W3CDTF">2024-04-05T08:23:53Z</dcterms:created>
  <dcterms:modified xsi:type="dcterms:W3CDTF">2024-04-12T12:29:35Z</dcterms:modified>
</cp:coreProperties>
</file>